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8" r:id="rId2"/>
    <p:sldId id="267" r:id="rId3"/>
    <p:sldId id="256" r:id="rId4"/>
    <p:sldId id="275" r:id="rId5"/>
    <p:sldId id="285" r:id="rId6"/>
    <p:sldId id="288" r:id="rId7"/>
    <p:sldId id="289" r:id="rId8"/>
    <p:sldId id="290" r:id="rId9"/>
    <p:sldId id="291" r:id="rId10"/>
    <p:sldId id="300" r:id="rId11"/>
    <p:sldId id="292" r:id="rId12"/>
    <p:sldId id="301" r:id="rId13"/>
    <p:sldId id="293" r:id="rId14"/>
    <p:sldId id="294" r:id="rId15"/>
    <p:sldId id="295" r:id="rId16"/>
    <p:sldId id="296" r:id="rId17"/>
    <p:sldId id="297" r:id="rId18"/>
    <p:sldId id="298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14" r:id="rId35"/>
    <p:sldId id="311" r:id="rId36"/>
    <p:sldId id="262" r:id="rId37"/>
  </p:sldIdLst>
  <p:sldSz cx="18288000" cy="10287000"/>
  <p:notesSz cx="10287000" cy="18288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나눔고딕 ExtraBold" panose="020D0904000000000000" pitchFamily="50" charset="-127"/>
      <p:bold r:id="rId42"/>
    </p:embeddedFont>
    <p:embeddedFont>
      <p:font typeface="나눔스퀘어" panose="020B0600000101010101" pitchFamily="50" charset="-127"/>
      <p:regular r:id="rId43"/>
    </p:embeddedFont>
    <p:embeddedFont>
      <p:font typeface="나눔스퀘어 Bold" panose="020B0600000101010101" pitchFamily="50" charset="-127"/>
      <p:bold r:id="rId44"/>
    </p:embeddedFont>
    <p:embeddedFont>
      <p:font typeface="나눔스퀘어_ac" panose="020B0600000101010101" pitchFamily="50" charset="-127"/>
      <p:regular r:id="rId45"/>
    </p:embeddedFont>
    <p:embeddedFont>
      <p:font typeface="나눔스퀘어_ac Bold" panose="020B0600000101010101" pitchFamily="50" charset="-127"/>
      <p:bold r:id="rId46"/>
    </p:embeddedFont>
    <p:embeddedFont>
      <p:font typeface="나눔스퀘어라운드 Bold" panose="020B0600000101010101" pitchFamily="50" charset="-127"/>
      <p:bold r:id="rId47"/>
    </p:embeddedFont>
    <p:embeddedFont>
      <p:font typeface="나눔스퀘어라운드 ExtraBold" panose="020B0600000101010101" pitchFamily="50" charset="-12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1"/>
    <a:srgbClr val="E6E6E6"/>
    <a:srgbClr val="98B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5214" autoAdjust="0"/>
  </p:normalViewPr>
  <p:slideViewPr>
    <p:cSldViewPr>
      <p:cViewPr varScale="1">
        <p:scale>
          <a:sx n="72" d="100"/>
          <a:sy n="72" d="100"/>
        </p:scale>
        <p:origin x="36" y="276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기수" userId="c0404611cea20ee4" providerId="LiveId" clId="{BE42B8B0-692C-484B-8727-39B026479A87}"/>
    <pc:docChg chg="undo custSel addSld delSld modSld">
      <pc:chgData name="김 기수" userId="c0404611cea20ee4" providerId="LiveId" clId="{BE42B8B0-692C-484B-8727-39B026479A87}" dt="2022-05-30T02:14:21.333" v="6971" actId="47"/>
      <pc:docMkLst>
        <pc:docMk/>
      </pc:docMkLst>
      <pc:sldChg chg="modSp mod">
        <pc:chgData name="김 기수" userId="c0404611cea20ee4" providerId="LiveId" clId="{BE42B8B0-692C-484B-8727-39B026479A87}" dt="2022-05-28T15:17:09.384" v="355" actId="20577"/>
        <pc:sldMkLst>
          <pc:docMk/>
          <pc:sldMk cId="2092732709" sldId="256"/>
        </pc:sldMkLst>
        <pc:spChg chg="mod">
          <ac:chgData name="김 기수" userId="c0404611cea20ee4" providerId="LiveId" clId="{BE42B8B0-692C-484B-8727-39B026479A87}" dt="2022-05-28T15:17:02.681" v="281" actId="20577"/>
          <ac:spMkLst>
            <pc:docMk/>
            <pc:sldMk cId="2092732709" sldId="256"/>
            <ac:spMk id="27" creationId="{00000000-0000-0000-0000-000000000000}"/>
          </ac:spMkLst>
        </pc:spChg>
        <pc:spChg chg="mod">
          <ac:chgData name="김 기수" userId="c0404611cea20ee4" providerId="LiveId" clId="{BE42B8B0-692C-484B-8727-39B026479A87}" dt="2022-05-28T15:17:09.384" v="355" actId="20577"/>
          <ac:spMkLst>
            <pc:docMk/>
            <pc:sldMk cId="2092732709" sldId="256"/>
            <ac:spMk id="28" creationId="{00000000-0000-0000-0000-000000000000}"/>
          </ac:spMkLst>
        </pc:spChg>
      </pc:sldChg>
      <pc:sldChg chg="addSp delSp modSp mod delAnim modAnim">
        <pc:chgData name="김 기수" userId="c0404611cea20ee4" providerId="LiveId" clId="{BE42B8B0-692C-484B-8727-39B026479A87}" dt="2022-05-29T14:48:37.730" v="6952"/>
        <pc:sldMkLst>
          <pc:docMk/>
          <pc:sldMk cId="736347797" sldId="257"/>
        </pc:sldMkLst>
        <pc:spChg chg="del">
          <ac:chgData name="김 기수" userId="c0404611cea20ee4" providerId="LiveId" clId="{BE42B8B0-692C-484B-8727-39B026479A87}" dt="2022-05-28T17:10:45.475" v="1089" actId="478"/>
          <ac:spMkLst>
            <pc:docMk/>
            <pc:sldMk cId="736347797" sldId="257"/>
            <ac:spMk id="3" creationId="{B92ABB35-E708-0212-0A85-C49D828A9846}"/>
          </ac:spMkLst>
        </pc:spChg>
        <pc:spChg chg="mod">
          <ac:chgData name="김 기수" userId="c0404611cea20ee4" providerId="LiveId" clId="{BE42B8B0-692C-484B-8727-39B026479A87}" dt="2022-05-28T17:17:13.416" v="1497" actId="14100"/>
          <ac:spMkLst>
            <pc:docMk/>
            <pc:sldMk cId="736347797" sldId="257"/>
            <ac:spMk id="7" creationId="{596C273F-5113-0EE0-8810-5972BECFC0D9}"/>
          </ac:spMkLst>
        </pc:spChg>
        <pc:spChg chg="del">
          <ac:chgData name="김 기수" userId="c0404611cea20ee4" providerId="LiveId" clId="{BE42B8B0-692C-484B-8727-39B026479A87}" dt="2022-05-28T17:10:47.615" v="1090" actId="478"/>
          <ac:spMkLst>
            <pc:docMk/>
            <pc:sldMk cId="736347797" sldId="257"/>
            <ac:spMk id="18" creationId="{00000000-0000-0000-0000-000000000000}"/>
          </ac:spMkLst>
        </pc:spChg>
        <pc:spChg chg="add del mod">
          <ac:chgData name="김 기수" userId="c0404611cea20ee4" providerId="LiveId" clId="{BE42B8B0-692C-484B-8727-39B026479A87}" dt="2022-05-28T15:25:57.350" v="407" actId="478"/>
          <ac:spMkLst>
            <pc:docMk/>
            <pc:sldMk cId="736347797" sldId="257"/>
            <ac:spMk id="27" creationId="{51F4AA2C-9760-B1F0-5317-088900758F67}"/>
          </ac:spMkLst>
        </pc:spChg>
        <pc:spChg chg="add del mod">
          <ac:chgData name="김 기수" userId="c0404611cea20ee4" providerId="LiveId" clId="{BE42B8B0-692C-484B-8727-39B026479A87}" dt="2022-05-28T17:12:01.714" v="1179"/>
          <ac:spMkLst>
            <pc:docMk/>
            <pc:sldMk cId="736347797" sldId="257"/>
            <ac:spMk id="28" creationId="{DEE16CDA-7437-DF0F-B449-FB69450CDD31}"/>
          </ac:spMkLst>
        </pc:spChg>
        <pc:spChg chg="add del mod">
          <ac:chgData name="김 기수" userId="c0404611cea20ee4" providerId="LiveId" clId="{BE42B8B0-692C-484B-8727-39B026479A87}" dt="2022-05-28T17:13:03.505" v="1193"/>
          <ac:spMkLst>
            <pc:docMk/>
            <pc:sldMk cId="736347797" sldId="257"/>
            <ac:spMk id="29" creationId="{490BB8A8-A3C8-7EF5-02E1-EE57FB92B456}"/>
          </ac:spMkLst>
        </pc:spChg>
        <pc:spChg chg="del">
          <ac:chgData name="김 기수" userId="c0404611cea20ee4" providerId="LiveId" clId="{BE42B8B0-692C-484B-8727-39B026479A87}" dt="2022-05-28T15:26:01.416" v="408" actId="478"/>
          <ac:spMkLst>
            <pc:docMk/>
            <pc:sldMk cId="736347797" sldId="257"/>
            <ac:spMk id="30" creationId="{36831D81-4B26-40A6-828F-7388578F9E0E}"/>
          </ac:spMkLst>
        </pc:spChg>
        <pc:spChg chg="add del mod">
          <ac:chgData name="김 기수" userId="c0404611cea20ee4" providerId="LiveId" clId="{BE42B8B0-692C-484B-8727-39B026479A87}" dt="2022-05-28T17:14:58.977" v="1341" actId="478"/>
          <ac:spMkLst>
            <pc:docMk/>
            <pc:sldMk cId="736347797" sldId="257"/>
            <ac:spMk id="30" creationId="{9C738AE4-C3F1-D765-D24A-D9FC1A42C028}"/>
          </ac:spMkLst>
        </pc:spChg>
        <pc:spChg chg="add del mod">
          <ac:chgData name="김 기수" userId="c0404611cea20ee4" providerId="LiveId" clId="{BE42B8B0-692C-484B-8727-39B026479A87}" dt="2022-05-28T17:14:57.693" v="1340" actId="478"/>
          <ac:spMkLst>
            <pc:docMk/>
            <pc:sldMk cId="736347797" sldId="257"/>
            <ac:spMk id="31" creationId="{1436F49F-E1D5-086D-A6E8-DDE7E9414B95}"/>
          </ac:spMkLst>
        </pc:spChg>
        <pc:spChg chg="add del mod">
          <ac:chgData name="김 기수" userId="c0404611cea20ee4" providerId="LiveId" clId="{BE42B8B0-692C-484B-8727-39B026479A87}" dt="2022-05-28T17:16:42.216" v="1437" actId="478"/>
          <ac:spMkLst>
            <pc:docMk/>
            <pc:sldMk cId="736347797" sldId="257"/>
            <ac:spMk id="32" creationId="{B880F359-FD54-A292-E84B-5B7D2A01E1DF}"/>
          </ac:spMkLst>
        </pc:spChg>
        <pc:spChg chg="add del mod">
          <ac:chgData name="김 기수" userId="c0404611cea20ee4" providerId="LiveId" clId="{BE42B8B0-692C-484B-8727-39B026479A87}" dt="2022-05-28T17:16:40.946" v="1436"/>
          <ac:spMkLst>
            <pc:docMk/>
            <pc:sldMk cId="736347797" sldId="257"/>
            <ac:spMk id="33" creationId="{2B0515DA-A5CC-3493-8970-213A1FFA36A2}"/>
          </ac:spMkLst>
        </pc:spChg>
        <pc:spChg chg="add mod">
          <ac:chgData name="김 기수" userId="c0404611cea20ee4" providerId="LiveId" clId="{BE42B8B0-692C-484B-8727-39B026479A87}" dt="2022-05-28T17:18:18.737" v="1615" actId="1076"/>
          <ac:spMkLst>
            <pc:docMk/>
            <pc:sldMk cId="736347797" sldId="257"/>
            <ac:spMk id="34" creationId="{A80560A5-330B-95B7-AC01-5AA0CD9FB8B5}"/>
          </ac:spMkLst>
        </pc:spChg>
        <pc:spChg chg="add mod">
          <ac:chgData name="김 기수" userId="c0404611cea20ee4" providerId="LiveId" clId="{BE42B8B0-692C-484B-8727-39B026479A87}" dt="2022-05-29T14:48:37.730" v="6952"/>
          <ac:spMkLst>
            <pc:docMk/>
            <pc:sldMk cId="736347797" sldId="257"/>
            <ac:spMk id="35" creationId="{A5D302FB-FF81-3690-3235-B5CB61E0D1D1}"/>
          </ac:spMkLst>
        </pc:spChg>
        <pc:spChg chg="add mod">
          <ac:chgData name="김 기수" userId="c0404611cea20ee4" providerId="LiveId" clId="{BE42B8B0-692C-484B-8727-39B026479A87}" dt="2022-05-28T17:21:22.587" v="1616"/>
          <ac:spMkLst>
            <pc:docMk/>
            <pc:sldMk cId="736347797" sldId="257"/>
            <ac:spMk id="36" creationId="{4CEF8F53-DC6A-3EED-5787-EA0CAFC2F5BC}"/>
          </ac:spMkLst>
        </pc:spChg>
        <pc:spChg chg="del">
          <ac:chgData name="김 기수" userId="c0404611cea20ee4" providerId="LiveId" clId="{BE42B8B0-692C-484B-8727-39B026479A87}" dt="2022-05-28T15:19:13.345" v="358" actId="478"/>
          <ac:spMkLst>
            <pc:docMk/>
            <pc:sldMk cId="736347797" sldId="257"/>
            <ac:spMk id="50" creationId="{D2691631-AE96-E517-BACF-7E3A20720A76}"/>
          </ac:spMkLst>
        </pc:spChg>
        <pc:spChg chg="del">
          <ac:chgData name="김 기수" userId="c0404611cea20ee4" providerId="LiveId" clId="{BE42B8B0-692C-484B-8727-39B026479A87}" dt="2022-05-28T15:19:14.879" v="360" actId="478"/>
          <ac:spMkLst>
            <pc:docMk/>
            <pc:sldMk cId="736347797" sldId="257"/>
            <ac:spMk id="51" creationId="{E467F21D-905B-8ABA-0B5B-7DA37623C8A2}"/>
          </ac:spMkLst>
        </pc:spChg>
        <pc:spChg chg="del">
          <ac:chgData name="김 기수" userId="c0404611cea20ee4" providerId="LiveId" clId="{BE42B8B0-692C-484B-8727-39B026479A87}" dt="2022-05-28T15:19:14.059" v="359" actId="478"/>
          <ac:spMkLst>
            <pc:docMk/>
            <pc:sldMk cId="736347797" sldId="257"/>
            <ac:spMk id="52" creationId="{ECD40680-276A-E90F-F832-630BEF929894}"/>
          </ac:spMkLst>
        </pc:spChg>
        <pc:spChg chg="mod">
          <ac:chgData name="김 기수" userId="c0404611cea20ee4" providerId="LiveId" clId="{BE42B8B0-692C-484B-8727-39B026479A87}" dt="2022-05-28T15:29:14.636" v="1062"/>
          <ac:spMkLst>
            <pc:docMk/>
            <pc:sldMk cId="736347797" sldId="257"/>
            <ac:spMk id="53" creationId="{CA06197F-5B7A-ABFA-37A3-DBD0542F79CF}"/>
          </ac:spMkLst>
        </pc:spChg>
        <pc:picChg chg="add mod ord">
          <ac:chgData name="김 기수" userId="c0404611cea20ee4" providerId="LiveId" clId="{BE42B8B0-692C-484B-8727-39B026479A87}" dt="2022-05-28T17:13:11.770" v="1196" actId="1076"/>
          <ac:picMkLst>
            <pc:docMk/>
            <pc:sldMk cId="736347797" sldId="257"/>
            <ac:picMk id="4" creationId="{31A2EF3A-96F9-9659-9E51-864D9B4F3AA0}"/>
          </ac:picMkLst>
        </pc:picChg>
        <pc:picChg chg="del">
          <ac:chgData name="김 기수" userId="c0404611cea20ee4" providerId="LiveId" clId="{BE42B8B0-692C-484B-8727-39B026479A87}" dt="2022-05-28T15:19:10.308" v="356" actId="478"/>
          <ac:picMkLst>
            <pc:docMk/>
            <pc:sldMk cId="736347797" sldId="257"/>
            <ac:picMk id="5" creationId="{933550F3-C4FB-B118-1C8D-510109DCD5FA}"/>
          </ac:picMkLst>
        </pc:picChg>
        <pc:picChg chg="add mod">
          <ac:chgData name="김 기수" userId="c0404611cea20ee4" providerId="LiveId" clId="{BE42B8B0-692C-484B-8727-39B026479A87}" dt="2022-05-28T17:13:07.939" v="1195" actId="1076"/>
          <ac:picMkLst>
            <pc:docMk/>
            <pc:sldMk cId="736347797" sldId="257"/>
            <ac:picMk id="8" creationId="{8E9D84F3-A4EE-C803-7260-84FFBF90A87C}"/>
          </ac:picMkLst>
        </pc:picChg>
        <pc:picChg chg="add mod">
          <ac:chgData name="김 기수" userId="c0404611cea20ee4" providerId="LiveId" clId="{BE42B8B0-692C-484B-8727-39B026479A87}" dt="2022-05-28T17:13:19.623" v="1199" actId="14100"/>
          <ac:picMkLst>
            <pc:docMk/>
            <pc:sldMk cId="736347797" sldId="257"/>
            <ac:picMk id="10" creationId="{E7800EC9-3E7C-D2FC-22F1-3B8768BCC7BE}"/>
          </ac:picMkLst>
        </pc:picChg>
        <pc:picChg chg="del">
          <ac:chgData name="김 기수" userId="c0404611cea20ee4" providerId="LiveId" clId="{BE42B8B0-692C-484B-8727-39B026479A87}" dt="2022-05-28T15:19:10.520" v="357" actId="478"/>
          <ac:picMkLst>
            <pc:docMk/>
            <pc:sldMk cId="736347797" sldId="257"/>
            <ac:picMk id="12" creationId="{AD070EF8-0AE7-51EC-D3FE-7DBA73DFD665}"/>
          </ac:picMkLst>
        </pc:picChg>
      </pc:sldChg>
      <pc:sldChg chg="addSp delSp modSp del mod">
        <pc:chgData name="김 기수" userId="c0404611cea20ee4" providerId="LiveId" clId="{BE42B8B0-692C-484B-8727-39B026479A87}" dt="2022-05-28T18:06:17.944" v="4378" actId="47"/>
        <pc:sldMkLst>
          <pc:docMk/>
          <pc:sldMk cId="540892872" sldId="258"/>
        </pc:sldMkLst>
        <pc:spChg chg="add mod">
          <ac:chgData name="김 기수" userId="c0404611cea20ee4" providerId="LiveId" clId="{BE42B8B0-692C-484B-8727-39B026479A87}" dt="2022-05-28T15:29:33.484" v="1072"/>
          <ac:spMkLst>
            <pc:docMk/>
            <pc:sldMk cId="540892872" sldId="258"/>
            <ac:spMk id="19" creationId="{C2DD6337-2B0D-6158-8975-40DA0C0C3D67}"/>
          </ac:spMkLst>
        </pc:spChg>
        <pc:spChg chg="del">
          <ac:chgData name="김 기수" userId="c0404611cea20ee4" providerId="LiveId" clId="{BE42B8B0-692C-484B-8727-39B026479A87}" dt="2022-05-28T15:29:33.338" v="1071" actId="478"/>
          <ac:spMkLst>
            <pc:docMk/>
            <pc:sldMk cId="540892872" sldId="258"/>
            <ac:spMk id="88" creationId="{9B83D02C-D4B5-792C-611A-548A43BB4B07}"/>
          </ac:spMkLst>
        </pc:spChg>
      </pc:sldChg>
      <pc:sldChg chg="del">
        <pc:chgData name="김 기수" userId="c0404611cea20ee4" providerId="LiveId" clId="{BE42B8B0-692C-484B-8727-39B026479A87}" dt="2022-05-28T18:06:19.647" v="4382" actId="47"/>
        <pc:sldMkLst>
          <pc:docMk/>
          <pc:sldMk cId="932721085" sldId="259"/>
        </pc:sldMkLst>
      </pc:sldChg>
      <pc:sldChg chg="del">
        <pc:chgData name="김 기수" userId="c0404611cea20ee4" providerId="LiveId" clId="{BE42B8B0-692C-484B-8727-39B026479A87}" dt="2022-05-28T18:06:20.380" v="4383" actId="47"/>
        <pc:sldMkLst>
          <pc:docMk/>
          <pc:sldMk cId="1039798363" sldId="260"/>
        </pc:sldMkLst>
      </pc:sldChg>
      <pc:sldChg chg="modSp mod modAnim">
        <pc:chgData name="김 기수" userId="c0404611cea20ee4" providerId="LiveId" clId="{BE42B8B0-692C-484B-8727-39B026479A87}" dt="2022-05-29T06:41:16.634" v="6604"/>
        <pc:sldMkLst>
          <pc:docMk/>
          <pc:sldMk cId="0" sldId="261"/>
        </pc:sldMkLst>
        <pc:spChg chg="mod">
          <ac:chgData name="김 기수" userId="c0404611cea20ee4" providerId="LiveId" clId="{BE42B8B0-692C-484B-8727-39B026479A87}" dt="2022-05-29T06:41:01.787" v="6600" actId="6549"/>
          <ac:spMkLst>
            <pc:docMk/>
            <pc:sldMk cId="0" sldId="261"/>
            <ac:spMk id="24" creationId="{00000000-0000-0000-0000-000000000000}"/>
          </ac:spMkLst>
        </pc:spChg>
      </pc:sldChg>
      <pc:sldChg chg="modSp mod">
        <pc:chgData name="김 기수" userId="c0404611cea20ee4" providerId="LiveId" clId="{BE42B8B0-692C-484B-8727-39B026479A87}" dt="2022-05-29T14:38:14.508" v="6946"/>
        <pc:sldMkLst>
          <pc:docMk/>
          <pc:sldMk cId="0" sldId="262"/>
        </pc:sldMkLst>
        <pc:spChg chg="mod">
          <ac:chgData name="김 기수" userId="c0404611cea20ee4" providerId="LiveId" clId="{BE42B8B0-692C-484B-8727-39B026479A87}" dt="2022-05-29T14:38:14.508" v="6946"/>
          <ac:spMkLst>
            <pc:docMk/>
            <pc:sldMk cId="0" sldId="262"/>
            <ac:spMk id="6" creationId="{00000000-0000-0000-0000-000000000000}"/>
          </ac:spMkLst>
        </pc:spChg>
        <pc:spChg chg="mod">
          <ac:chgData name="김 기수" userId="c0404611cea20ee4" providerId="LiveId" clId="{BE42B8B0-692C-484B-8727-39B026479A87}" dt="2022-05-29T14:38:05.630" v="6912" actId="20577"/>
          <ac:spMkLst>
            <pc:docMk/>
            <pc:sldMk cId="0" sldId="262"/>
            <ac:spMk id="10" creationId="{00000000-0000-0000-0000-000000000000}"/>
          </ac:spMkLst>
        </pc:spChg>
      </pc:sldChg>
      <pc:sldChg chg="del">
        <pc:chgData name="김 기수" userId="c0404611cea20ee4" providerId="LiveId" clId="{BE42B8B0-692C-484B-8727-39B026479A87}" dt="2022-05-28T18:06:19.058" v="4379" actId="47"/>
        <pc:sldMkLst>
          <pc:docMk/>
          <pc:sldMk cId="2744651206" sldId="263"/>
        </pc:sldMkLst>
      </pc:sldChg>
      <pc:sldChg chg="del">
        <pc:chgData name="김 기수" userId="c0404611cea20ee4" providerId="LiveId" clId="{BE42B8B0-692C-484B-8727-39B026479A87}" dt="2022-05-28T18:06:19.375" v="4381" actId="47"/>
        <pc:sldMkLst>
          <pc:docMk/>
          <pc:sldMk cId="4088628519" sldId="264"/>
        </pc:sldMkLst>
      </pc:sldChg>
      <pc:sldChg chg="addSp delSp modSp del mod">
        <pc:chgData name="김 기수" userId="c0404611cea20ee4" providerId="LiveId" clId="{BE42B8B0-692C-484B-8727-39B026479A87}" dt="2022-05-28T18:06:17.694" v="4377" actId="47"/>
        <pc:sldMkLst>
          <pc:docMk/>
          <pc:sldMk cId="2410323288" sldId="265"/>
        </pc:sldMkLst>
        <pc:spChg chg="add mod">
          <ac:chgData name="김 기수" userId="c0404611cea20ee4" providerId="LiveId" clId="{BE42B8B0-692C-484B-8727-39B026479A87}" dt="2022-05-28T15:29:30.831" v="1070"/>
          <ac:spMkLst>
            <pc:docMk/>
            <pc:sldMk cId="2410323288" sldId="265"/>
            <ac:spMk id="22" creationId="{B511B21F-E1E0-B1D6-C85B-79B19561B448}"/>
          </ac:spMkLst>
        </pc:spChg>
        <pc:spChg chg="del">
          <ac:chgData name="김 기수" userId="c0404611cea20ee4" providerId="LiveId" clId="{BE42B8B0-692C-484B-8727-39B026479A87}" dt="2022-05-28T15:29:30.692" v="1069" actId="478"/>
          <ac:spMkLst>
            <pc:docMk/>
            <pc:sldMk cId="2410323288" sldId="265"/>
            <ac:spMk id="67" creationId="{232CF530-9A58-5AF6-A082-121CCED202BE}"/>
          </ac:spMkLst>
        </pc:spChg>
      </pc:sldChg>
      <pc:sldChg chg="modSp mod">
        <pc:chgData name="김 기수" userId="c0404611cea20ee4" providerId="LiveId" clId="{BE42B8B0-692C-484B-8727-39B026479A87}" dt="2022-05-29T13:51:34.014" v="6894" actId="20577"/>
        <pc:sldMkLst>
          <pc:docMk/>
          <pc:sldMk cId="1964332810" sldId="267"/>
        </pc:sldMkLst>
        <pc:spChg chg="mod">
          <ac:chgData name="김 기수" userId="c0404611cea20ee4" providerId="LiveId" clId="{BE42B8B0-692C-484B-8727-39B026479A87}" dt="2022-05-28T15:15:41.020" v="46" actId="403"/>
          <ac:spMkLst>
            <pc:docMk/>
            <pc:sldMk cId="1964332810" sldId="267"/>
            <ac:spMk id="2" creationId="{2A92A04D-E952-2773-32ED-B7158B3C2411}"/>
          </ac:spMkLst>
        </pc:spChg>
        <pc:spChg chg="mod">
          <ac:chgData name="김 기수" userId="c0404611cea20ee4" providerId="LiveId" clId="{BE42B8B0-692C-484B-8727-39B026479A87}" dt="2022-05-29T13:51:34.014" v="6894" actId="20577"/>
          <ac:spMkLst>
            <pc:docMk/>
            <pc:sldMk cId="1964332810" sldId="267"/>
            <ac:spMk id="9" creationId="{00000000-0000-0000-0000-000000000000}"/>
          </ac:spMkLst>
        </pc:spChg>
        <pc:spChg chg="mod">
          <ac:chgData name="김 기수" userId="c0404611cea20ee4" providerId="LiveId" clId="{BE42B8B0-692C-484B-8727-39B026479A87}" dt="2022-05-29T06:34:37.818" v="6362"/>
          <ac:spMkLst>
            <pc:docMk/>
            <pc:sldMk cId="1964332810" sldId="267"/>
            <ac:spMk id="35" creationId="{C30B956F-0CAD-184C-9978-4AF195EE154A}"/>
          </ac:spMkLst>
        </pc:spChg>
        <pc:spChg chg="mod">
          <ac:chgData name="김 기수" userId="c0404611cea20ee4" providerId="LiveId" clId="{BE42B8B0-692C-484B-8727-39B026479A87}" dt="2022-05-28T15:14:42.057" v="5" actId="20577"/>
          <ac:spMkLst>
            <pc:docMk/>
            <pc:sldMk cId="1964332810" sldId="267"/>
            <ac:spMk id="36" creationId="{C8CEFF11-4534-F87B-E554-BEE6EFA2D552}"/>
          </ac:spMkLst>
        </pc:spChg>
      </pc:sldChg>
      <pc:sldChg chg="del">
        <pc:chgData name="김 기수" userId="c0404611cea20ee4" providerId="LiveId" clId="{BE42B8B0-692C-484B-8727-39B026479A87}" dt="2022-05-28T18:06:19.232" v="4380" actId="47"/>
        <pc:sldMkLst>
          <pc:docMk/>
          <pc:sldMk cId="4195962251" sldId="269"/>
        </pc:sldMkLst>
      </pc:sldChg>
      <pc:sldChg chg="addSp delSp modSp add mod modTransition setBg addAnim delAnim modAnim">
        <pc:chgData name="김 기수" userId="c0404611cea20ee4" providerId="LiveId" clId="{BE42B8B0-692C-484B-8727-39B026479A87}" dt="2022-05-29T14:28:12.243" v="6902" actId="1076"/>
        <pc:sldMkLst>
          <pc:docMk/>
          <pc:sldMk cId="1494067771" sldId="270"/>
        </pc:sldMkLst>
        <pc:spChg chg="del">
          <ac:chgData name="김 기수" userId="c0404611cea20ee4" providerId="LiveId" clId="{BE42B8B0-692C-484B-8727-39B026479A87}" dt="2022-05-28T17:31:30.310" v="2157" actId="478"/>
          <ac:spMkLst>
            <pc:docMk/>
            <pc:sldMk cId="1494067771" sldId="270"/>
            <ac:spMk id="3" creationId="{B92ABB35-E708-0212-0A85-C49D828A9846}"/>
          </ac:spMkLst>
        </pc:spChg>
        <pc:spChg chg="del mod">
          <ac:chgData name="김 기수" userId="c0404611cea20ee4" providerId="LiveId" clId="{BE42B8B0-692C-484B-8727-39B026479A87}" dt="2022-05-28T17:27:20.158" v="1961" actId="478"/>
          <ac:spMkLst>
            <pc:docMk/>
            <pc:sldMk cId="1494067771" sldId="270"/>
            <ac:spMk id="7" creationId="{596C273F-5113-0EE0-8810-5972BECFC0D9}"/>
          </ac:spMkLst>
        </pc:spChg>
        <pc:spChg chg="del">
          <ac:chgData name="김 기수" userId="c0404611cea20ee4" providerId="LiveId" clId="{BE42B8B0-692C-484B-8727-39B026479A87}" dt="2022-05-28T17:31:29.796" v="2156" actId="478"/>
          <ac:spMkLst>
            <pc:docMk/>
            <pc:sldMk cId="1494067771" sldId="270"/>
            <ac:spMk id="18" creationId="{00000000-0000-0000-0000-000000000000}"/>
          </ac:spMkLst>
        </pc:spChg>
        <pc:spChg chg="add mod">
          <ac:chgData name="김 기수" userId="c0404611cea20ee4" providerId="LiveId" clId="{BE42B8B0-692C-484B-8727-39B026479A87}" dt="2022-05-29T14:28:12.243" v="6902" actId="1076"/>
          <ac:spMkLst>
            <pc:docMk/>
            <pc:sldMk cId="1494067771" sldId="270"/>
            <ac:spMk id="23" creationId="{98402D86-C7BB-5D29-6B6B-AE797DE5A7BF}"/>
          </ac:spMkLst>
        </pc:spChg>
        <pc:spChg chg="add del mod">
          <ac:chgData name="김 기수" userId="c0404611cea20ee4" providerId="LiveId" clId="{BE42B8B0-692C-484B-8727-39B026479A87}" dt="2022-05-28T15:27:51.413" v="740"/>
          <ac:spMkLst>
            <pc:docMk/>
            <pc:sldMk cId="1494067771" sldId="270"/>
            <ac:spMk id="24" creationId="{19C2F9E1-6508-96EC-E52C-80F1C7D14211}"/>
          </ac:spMkLst>
        </pc:spChg>
        <pc:spChg chg="add mod">
          <ac:chgData name="김 기수" userId="c0404611cea20ee4" providerId="LiveId" clId="{BE42B8B0-692C-484B-8727-39B026479A87}" dt="2022-05-29T13:55:53.491" v="6900" actId="207"/>
          <ac:spMkLst>
            <pc:docMk/>
            <pc:sldMk cId="1494067771" sldId="270"/>
            <ac:spMk id="25" creationId="{EC772EE2-22A2-4189-8623-075350A19759}"/>
          </ac:spMkLst>
        </pc:spChg>
        <pc:spChg chg="add mod">
          <ac:chgData name="김 기수" userId="c0404611cea20ee4" providerId="LiveId" clId="{BE42B8B0-692C-484B-8727-39B026479A87}" dt="2022-05-28T17:32:10.353" v="2216" actId="1076"/>
          <ac:spMkLst>
            <pc:docMk/>
            <pc:sldMk cId="1494067771" sldId="270"/>
            <ac:spMk id="26" creationId="{FFC434C4-B2D7-2415-E09F-E008C2B0FDEF}"/>
          </ac:spMkLst>
        </pc:spChg>
        <pc:spChg chg="add mod">
          <ac:chgData name="김 기수" userId="c0404611cea20ee4" providerId="LiveId" clId="{BE42B8B0-692C-484B-8727-39B026479A87}" dt="2022-05-28T17:38:36.451" v="2977" actId="1076"/>
          <ac:spMkLst>
            <pc:docMk/>
            <pc:sldMk cId="1494067771" sldId="270"/>
            <ac:spMk id="27" creationId="{3E558D72-7E2B-87D0-F1D8-8E98EF684A13}"/>
          </ac:spMkLst>
        </pc:spChg>
        <pc:spChg chg="del">
          <ac:chgData name="김 기수" userId="c0404611cea20ee4" providerId="LiveId" clId="{BE42B8B0-692C-484B-8727-39B026479A87}" dt="2022-05-28T15:26:55.216" v="579" actId="478"/>
          <ac:spMkLst>
            <pc:docMk/>
            <pc:sldMk cId="1494067771" sldId="270"/>
            <ac:spMk id="28" creationId="{DEE16CDA-7437-DF0F-B449-FB69450CDD31}"/>
          </ac:spMkLst>
        </pc:spChg>
        <pc:spChg chg="del mod">
          <ac:chgData name="김 기수" userId="c0404611cea20ee4" providerId="LiveId" clId="{BE42B8B0-692C-484B-8727-39B026479A87}" dt="2022-05-28T17:27:20.159" v="1963"/>
          <ac:spMkLst>
            <pc:docMk/>
            <pc:sldMk cId="1494067771" sldId="270"/>
            <ac:spMk id="29" creationId="{490BB8A8-A3C8-7EF5-02E1-EE57FB92B456}"/>
          </ac:spMkLst>
        </pc:spChg>
        <pc:spChg chg="add mod">
          <ac:chgData name="김 기수" userId="c0404611cea20ee4" providerId="LiveId" clId="{BE42B8B0-692C-484B-8727-39B026479A87}" dt="2022-05-29T13:55:16.867" v="6899" actId="20577"/>
          <ac:spMkLst>
            <pc:docMk/>
            <pc:sldMk cId="1494067771" sldId="270"/>
            <ac:spMk id="30" creationId="{E7FD4551-45F7-80C0-BF81-9A4BC56CC0E3}"/>
          </ac:spMkLst>
        </pc:spChg>
        <pc:spChg chg="add del mod">
          <ac:chgData name="김 기수" userId="c0404611cea20ee4" providerId="LiveId" clId="{BE42B8B0-692C-484B-8727-39B026479A87}" dt="2022-05-28T17:35:34.369" v="2581"/>
          <ac:spMkLst>
            <pc:docMk/>
            <pc:sldMk cId="1494067771" sldId="270"/>
            <ac:spMk id="31" creationId="{06629AE4-086F-CDA8-F7AF-9460EBF5198A}"/>
          </ac:spMkLst>
        </pc:spChg>
        <pc:spChg chg="add mod">
          <ac:chgData name="김 기수" userId="c0404611cea20ee4" providerId="LiveId" clId="{BE42B8B0-692C-484B-8727-39B026479A87}" dt="2022-05-28T18:06:10.568" v="4375" actId="1076"/>
          <ac:spMkLst>
            <pc:docMk/>
            <pc:sldMk cId="1494067771" sldId="270"/>
            <ac:spMk id="32" creationId="{E27BA169-3613-9A4B-43CE-767864F4A0D7}"/>
          </ac:spMkLst>
        </pc:spChg>
        <pc:spChg chg="add del mod">
          <ac:chgData name="김 기수" userId="c0404611cea20ee4" providerId="LiveId" clId="{BE42B8B0-692C-484B-8727-39B026479A87}" dt="2022-05-28T17:39:14.505" v="3021" actId="478"/>
          <ac:spMkLst>
            <pc:docMk/>
            <pc:sldMk cId="1494067771" sldId="270"/>
            <ac:spMk id="33" creationId="{38F07B55-0E36-8FC7-C1E6-5DA42F1960F7}"/>
          </ac:spMkLst>
        </pc:spChg>
        <pc:spChg chg="add mod">
          <ac:chgData name="김 기수" userId="c0404611cea20ee4" providerId="LiveId" clId="{BE42B8B0-692C-484B-8727-39B026479A87}" dt="2022-05-29T13:30:48.395" v="6613" actId="207"/>
          <ac:spMkLst>
            <pc:docMk/>
            <pc:sldMk cId="1494067771" sldId="270"/>
            <ac:spMk id="34" creationId="{4BB0B0F3-B93C-1AFA-A4DE-0CEEAB18BD21}"/>
          </ac:spMkLst>
        </pc:spChg>
        <pc:spChg chg="add mod">
          <ac:chgData name="김 기수" userId="c0404611cea20ee4" providerId="LiveId" clId="{BE42B8B0-692C-484B-8727-39B026479A87}" dt="2022-05-28T18:06:10.568" v="4375" actId="1076"/>
          <ac:spMkLst>
            <pc:docMk/>
            <pc:sldMk cId="1494067771" sldId="270"/>
            <ac:spMk id="35" creationId="{076DFF89-4AF1-A3EF-6820-8CFE88EB43B8}"/>
          </ac:spMkLst>
        </pc:spChg>
        <pc:spChg chg="del">
          <ac:chgData name="김 기수" userId="c0404611cea20ee4" providerId="LiveId" clId="{BE42B8B0-692C-484B-8727-39B026479A87}" dt="2022-05-28T15:29:22.411" v="1063" actId="478"/>
          <ac:spMkLst>
            <pc:docMk/>
            <pc:sldMk cId="1494067771" sldId="270"/>
            <ac:spMk id="53" creationId="{CA06197F-5B7A-ABFA-37A3-DBD0542F79CF}"/>
          </ac:spMkLst>
        </pc:spChg>
        <pc:picChg chg="add del mod">
          <ac:chgData name="김 기수" userId="c0404611cea20ee4" providerId="LiveId" clId="{BE42B8B0-692C-484B-8727-39B026479A87}" dt="2022-05-28T17:31:27.167" v="2155" actId="478"/>
          <ac:picMkLst>
            <pc:docMk/>
            <pc:sldMk cId="1494067771" sldId="270"/>
            <ac:picMk id="4" creationId="{9F83493C-7540-BA37-7A37-661DCD15E186}"/>
          </ac:picMkLst>
        </pc:picChg>
        <pc:picChg chg="add mod">
          <ac:chgData name="김 기수" userId="c0404611cea20ee4" providerId="LiveId" clId="{BE42B8B0-692C-484B-8727-39B026479A87}" dt="2022-05-28T17:31:48.146" v="2170" actId="1076"/>
          <ac:picMkLst>
            <pc:docMk/>
            <pc:sldMk cId="1494067771" sldId="270"/>
            <ac:picMk id="8" creationId="{9B7EC9C3-72A5-1447-42FE-809A8ED5B475}"/>
          </ac:picMkLst>
        </pc:picChg>
      </pc:sldChg>
      <pc:sldChg chg="addSp delSp modSp add del mod setBg delAnim modAnim">
        <pc:chgData name="김 기수" userId="c0404611cea20ee4" providerId="LiveId" clId="{BE42B8B0-692C-484B-8727-39B026479A87}" dt="2022-05-29T05:44:27.087" v="4384" actId="47"/>
        <pc:sldMkLst>
          <pc:docMk/>
          <pc:sldMk cId="1830473753" sldId="271"/>
        </pc:sldMkLst>
        <pc:spChg chg="mod">
          <ac:chgData name="김 기수" userId="c0404611cea20ee4" providerId="LiveId" clId="{BE42B8B0-692C-484B-8727-39B026479A87}" dt="2022-05-28T15:27:56.723" v="756"/>
          <ac:spMkLst>
            <pc:docMk/>
            <pc:sldMk cId="1830473753" sldId="271"/>
            <ac:spMk id="7" creationId="{596C273F-5113-0EE0-8810-5972BECFC0D9}"/>
          </ac:spMkLst>
        </pc:spChg>
        <pc:spChg chg="add del mod">
          <ac:chgData name="김 기수" userId="c0404611cea20ee4" providerId="LiveId" clId="{BE42B8B0-692C-484B-8727-39B026479A87}" dt="2022-05-28T17:34:55.355" v="2561"/>
          <ac:spMkLst>
            <pc:docMk/>
            <pc:sldMk cId="1830473753" sldId="271"/>
            <ac:spMk id="23" creationId="{5541B652-454E-373B-7307-D51726B33F1E}"/>
          </ac:spMkLst>
        </pc:spChg>
        <pc:spChg chg="del">
          <ac:chgData name="김 기수" userId="c0404611cea20ee4" providerId="LiveId" clId="{BE42B8B0-692C-484B-8727-39B026479A87}" dt="2022-05-28T15:27:57.827" v="757" actId="478"/>
          <ac:spMkLst>
            <pc:docMk/>
            <pc:sldMk cId="1830473753" sldId="271"/>
            <ac:spMk id="23" creationId="{98402D86-C7BB-5D29-6B6B-AE797DE5A7BF}"/>
          </ac:spMkLst>
        </pc:spChg>
        <pc:spChg chg="add mod">
          <ac:chgData name="김 기수" userId="c0404611cea20ee4" providerId="LiveId" clId="{BE42B8B0-692C-484B-8727-39B026479A87}" dt="2022-05-28T15:28:19.102" v="841" actId="20577"/>
          <ac:spMkLst>
            <pc:docMk/>
            <pc:sldMk cId="1830473753" sldId="271"/>
            <ac:spMk id="24" creationId="{ED4EC063-27B5-71C9-EB77-E71C091BC95C}"/>
          </ac:spMkLst>
        </pc:spChg>
        <pc:spChg chg="add mod">
          <ac:chgData name="김 기수" userId="c0404611cea20ee4" providerId="LiveId" clId="{BE42B8B0-692C-484B-8727-39B026479A87}" dt="2022-05-28T15:28:45.012" v="1022"/>
          <ac:spMkLst>
            <pc:docMk/>
            <pc:sldMk cId="1830473753" sldId="271"/>
            <ac:spMk id="25" creationId="{054455FE-EABC-F5EE-BD96-D32916B88D57}"/>
          </ac:spMkLst>
        </pc:spChg>
        <pc:spChg chg="add mod">
          <ac:chgData name="김 기수" userId="c0404611cea20ee4" providerId="LiveId" clId="{BE42B8B0-692C-484B-8727-39B026479A87}" dt="2022-05-28T15:29:25.433" v="1066"/>
          <ac:spMkLst>
            <pc:docMk/>
            <pc:sldMk cId="1830473753" sldId="271"/>
            <ac:spMk id="26" creationId="{E1F6FB23-DC49-61C4-4B35-27DFC5600DF7}"/>
          </ac:spMkLst>
        </pc:spChg>
        <pc:spChg chg="del">
          <ac:chgData name="김 기수" userId="c0404611cea20ee4" providerId="LiveId" clId="{BE42B8B0-692C-484B-8727-39B026479A87}" dt="2022-05-28T15:27:58.562" v="758" actId="478"/>
          <ac:spMkLst>
            <pc:docMk/>
            <pc:sldMk cId="1830473753" sldId="271"/>
            <ac:spMk id="29" creationId="{490BB8A8-A3C8-7EF5-02E1-EE57FB92B456}"/>
          </ac:spMkLst>
        </pc:spChg>
        <pc:spChg chg="del">
          <ac:chgData name="김 기수" userId="c0404611cea20ee4" providerId="LiveId" clId="{BE42B8B0-692C-484B-8727-39B026479A87}" dt="2022-05-28T15:29:25.280" v="1065" actId="478"/>
          <ac:spMkLst>
            <pc:docMk/>
            <pc:sldMk cId="1830473753" sldId="271"/>
            <ac:spMk id="53" creationId="{CA06197F-5B7A-ABFA-37A3-DBD0542F79CF}"/>
          </ac:spMkLst>
        </pc:spChg>
      </pc:sldChg>
      <pc:sldChg chg="addSp delSp modSp add del mod setBg delAnim">
        <pc:chgData name="김 기수" userId="c0404611cea20ee4" providerId="LiveId" clId="{BE42B8B0-692C-484B-8727-39B026479A87}" dt="2022-05-29T06:07:43.546" v="5075" actId="47"/>
        <pc:sldMkLst>
          <pc:docMk/>
          <pc:sldMk cId="1858254150" sldId="271"/>
        </pc:sldMkLst>
        <pc:spChg chg="add del mod">
          <ac:chgData name="김 기수" userId="c0404611cea20ee4" providerId="LiveId" clId="{BE42B8B0-692C-484B-8727-39B026479A87}" dt="2022-05-29T05:58:21.200" v="4650" actId="478"/>
          <ac:spMkLst>
            <pc:docMk/>
            <pc:sldMk cId="1858254150" sldId="271"/>
            <ac:spMk id="2" creationId="{154C5AAD-6DCB-5098-6D52-EC718B70E130}"/>
          </ac:spMkLst>
        </pc:spChg>
        <pc:spChg chg="add mod">
          <ac:chgData name="김 기수" userId="c0404611cea20ee4" providerId="LiveId" clId="{BE42B8B0-692C-484B-8727-39B026479A87}" dt="2022-05-29T05:59:14.421" v="4707" actId="1076"/>
          <ac:spMkLst>
            <pc:docMk/>
            <pc:sldMk cId="1858254150" sldId="271"/>
            <ac:spMk id="5" creationId="{77939076-4F73-7B4C-F0AC-BAC69DB6E613}"/>
          </ac:spMkLst>
        </pc:spChg>
        <pc:spChg chg="del">
          <ac:chgData name="김 기수" userId="c0404611cea20ee4" providerId="LiveId" clId="{BE42B8B0-692C-484B-8727-39B026479A87}" dt="2022-05-29T05:45:03.195" v="4388" actId="478"/>
          <ac:spMkLst>
            <pc:docMk/>
            <pc:sldMk cId="1858254150" sldId="271"/>
            <ac:spMk id="23" creationId="{98402D86-C7BB-5D29-6B6B-AE797DE5A7BF}"/>
          </ac:spMkLst>
        </pc:spChg>
        <pc:spChg chg="del">
          <ac:chgData name="김 기수" userId="c0404611cea20ee4" providerId="LiveId" clId="{BE42B8B0-692C-484B-8727-39B026479A87}" dt="2022-05-29T05:45:01.826" v="4387" actId="478"/>
          <ac:spMkLst>
            <pc:docMk/>
            <pc:sldMk cId="1858254150" sldId="271"/>
            <ac:spMk id="26" creationId="{FFC434C4-B2D7-2415-E09F-E008C2B0FDEF}"/>
          </ac:spMkLst>
        </pc:spChg>
        <pc:spChg chg="del">
          <ac:chgData name="김 기수" userId="c0404611cea20ee4" providerId="LiveId" clId="{BE42B8B0-692C-484B-8727-39B026479A87}" dt="2022-05-29T05:45:04.791" v="4389" actId="478"/>
          <ac:spMkLst>
            <pc:docMk/>
            <pc:sldMk cId="1858254150" sldId="271"/>
            <ac:spMk id="27" creationId="{3E558D72-7E2B-87D0-F1D8-8E98EF684A13}"/>
          </ac:spMkLst>
        </pc:spChg>
        <pc:spChg chg="add del mod">
          <ac:chgData name="김 기수" userId="c0404611cea20ee4" providerId="LiveId" clId="{BE42B8B0-692C-484B-8727-39B026479A87}" dt="2022-05-29T05:53:42.981" v="4432" actId="478"/>
          <ac:spMkLst>
            <pc:docMk/>
            <pc:sldMk cId="1858254150" sldId="271"/>
            <ac:spMk id="28" creationId="{B823FD07-613F-7A23-187F-02CE3ECD17B5}"/>
          </ac:spMkLst>
        </pc:spChg>
        <pc:spChg chg="add del mod">
          <ac:chgData name="김 기수" userId="c0404611cea20ee4" providerId="LiveId" clId="{BE42B8B0-692C-484B-8727-39B026479A87}" dt="2022-05-29T05:54:32.132" v="4440" actId="478"/>
          <ac:spMkLst>
            <pc:docMk/>
            <pc:sldMk cId="1858254150" sldId="271"/>
            <ac:spMk id="29" creationId="{30DEB97F-069F-7A9F-B4E6-2BA4B9DC4603}"/>
          </ac:spMkLst>
        </pc:spChg>
        <pc:spChg chg="del">
          <ac:chgData name="김 기수" userId="c0404611cea20ee4" providerId="LiveId" clId="{BE42B8B0-692C-484B-8727-39B026479A87}" dt="2022-05-29T05:45:03.195" v="4388" actId="478"/>
          <ac:spMkLst>
            <pc:docMk/>
            <pc:sldMk cId="1858254150" sldId="271"/>
            <ac:spMk id="30" creationId="{E7FD4551-45F7-80C0-BF81-9A4BC56CC0E3}"/>
          </ac:spMkLst>
        </pc:spChg>
        <pc:spChg chg="add del mod">
          <ac:chgData name="김 기수" userId="c0404611cea20ee4" providerId="LiveId" clId="{BE42B8B0-692C-484B-8727-39B026479A87}" dt="2022-05-29T05:54:32.405" v="4441" actId="478"/>
          <ac:spMkLst>
            <pc:docMk/>
            <pc:sldMk cId="1858254150" sldId="271"/>
            <ac:spMk id="31" creationId="{8611CC11-37FE-9C9B-E9D7-616FD7570B6A}"/>
          </ac:spMkLst>
        </pc:spChg>
        <pc:spChg chg="del">
          <ac:chgData name="김 기수" userId="c0404611cea20ee4" providerId="LiveId" clId="{BE42B8B0-692C-484B-8727-39B026479A87}" dt="2022-05-29T05:45:01.826" v="4387" actId="478"/>
          <ac:spMkLst>
            <pc:docMk/>
            <pc:sldMk cId="1858254150" sldId="271"/>
            <ac:spMk id="32" creationId="{E27BA169-3613-9A4B-43CE-767864F4A0D7}"/>
          </ac:spMkLst>
        </pc:spChg>
        <pc:spChg chg="add del mod">
          <ac:chgData name="김 기수" userId="c0404611cea20ee4" providerId="LiveId" clId="{BE42B8B0-692C-484B-8727-39B026479A87}" dt="2022-05-29T05:56:02.791" v="4556"/>
          <ac:spMkLst>
            <pc:docMk/>
            <pc:sldMk cId="1858254150" sldId="271"/>
            <ac:spMk id="33" creationId="{8C531770-7E27-C776-3B70-2480BC3AFF95}"/>
          </ac:spMkLst>
        </pc:spChg>
        <pc:spChg chg="del">
          <ac:chgData name="김 기수" userId="c0404611cea20ee4" providerId="LiveId" clId="{BE42B8B0-692C-484B-8727-39B026479A87}" dt="2022-05-29T05:45:03.195" v="4388" actId="478"/>
          <ac:spMkLst>
            <pc:docMk/>
            <pc:sldMk cId="1858254150" sldId="271"/>
            <ac:spMk id="34" creationId="{4BB0B0F3-B93C-1AFA-A4DE-0CEEAB18BD21}"/>
          </ac:spMkLst>
        </pc:spChg>
        <pc:spChg chg="del">
          <ac:chgData name="김 기수" userId="c0404611cea20ee4" providerId="LiveId" clId="{BE42B8B0-692C-484B-8727-39B026479A87}" dt="2022-05-29T05:45:01.826" v="4387" actId="478"/>
          <ac:spMkLst>
            <pc:docMk/>
            <pc:sldMk cId="1858254150" sldId="271"/>
            <ac:spMk id="35" creationId="{076DFF89-4AF1-A3EF-6820-8CFE88EB43B8}"/>
          </ac:spMkLst>
        </pc:spChg>
        <pc:spChg chg="add del mod">
          <ac:chgData name="김 기수" userId="c0404611cea20ee4" providerId="LiveId" clId="{BE42B8B0-692C-484B-8727-39B026479A87}" dt="2022-05-29T05:58:19.246" v="4646" actId="478"/>
          <ac:spMkLst>
            <pc:docMk/>
            <pc:sldMk cId="1858254150" sldId="271"/>
            <ac:spMk id="36" creationId="{9A7D4C28-3820-6713-D641-FCB560C9EDE6}"/>
          </ac:spMkLst>
        </pc:spChg>
        <pc:spChg chg="add del mod">
          <ac:chgData name="김 기수" userId="c0404611cea20ee4" providerId="LiveId" clId="{BE42B8B0-692C-484B-8727-39B026479A87}" dt="2022-05-29T05:58:19.625" v="4648" actId="478"/>
          <ac:spMkLst>
            <pc:docMk/>
            <pc:sldMk cId="1858254150" sldId="271"/>
            <ac:spMk id="37" creationId="{CCAFFB7B-7AA4-35E3-6A04-791274B3E836}"/>
          </ac:spMkLst>
        </pc:spChg>
        <pc:spChg chg="add del mod">
          <ac:chgData name="김 기수" userId="c0404611cea20ee4" providerId="LiveId" clId="{BE42B8B0-692C-484B-8727-39B026479A87}" dt="2022-05-29T05:58:20.072" v="4649" actId="478"/>
          <ac:spMkLst>
            <pc:docMk/>
            <pc:sldMk cId="1858254150" sldId="271"/>
            <ac:spMk id="40" creationId="{C395284E-7FEE-B5B2-32F9-6E86DC0BDA23}"/>
          </ac:spMkLst>
        </pc:spChg>
        <pc:spChg chg="add mod">
          <ac:chgData name="김 기수" userId="c0404611cea20ee4" providerId="LiveId" clId="{BE42B8B0-692C-484B-8727-39B026479A87}" dt="2022-05-29T05:59:11.355" v="4705" actId="1076"/>
          <ac:spMkLst>
            <pc:docMk/>
            <pc:sldMk cId="1858254150" sldId="271"/>
            <ac:spMk id="41" creationId="{0E8E0D15-BAB8-E8CD-3E2A-2248D57BD9A6}"/>
          </ac:spMkLst>
        </pc:spChg>
        <pc:spChg chg="add mod">
          <ac:chgData name="김 기수" userId="c0404611cea20ee4" providerId="LiveId" clId="{BE42B8B0-692C-484B-8727-39B026479A87}" dt="2022-05-29T05:59:12.663" v="4706" actId="1076"/>
          <ac:spMkLst>
            <pc:docMk/>
            <pc:sldMk cId="1858254150" sldId="271"/>
            <ac:spMk id="42" creationId="{D1AE948C-56FC-7AE6-8F3B-1538778531A0}"/>
          </ac:spMkLst>
        </pc:spChg>
        <pc:picChg chg="add del mod">
          <ac:chgData name="김 기수" userId="c0404611cea20ee4" providerId="LiveId" clId="{BE42B8B0-692C-484B-8727-39B026479A87}" dt="2022-05-29T05:54:43.465" v="4482" actId="478"/>
          <ac:picMkLst>
            <pc:docMk/>
            <pc:sldMk cId="1858254150" sldId="271"/>
            <ac:picMk id="4" creationId="{A08D98B4-8AC1-7070-791B-BE59938189D0}"/>
          </ac:picMkLst>
        </pc:picChg>
        <pc:picChg chg="del">
          <ac:chgData name="김 기수" userId="c0404611cea20ee4" providerId="LiveId" clId="{BE42B8B0-692C-484B-8727-39B026479A87}" dt="2022-05-29T05:45:01.826" v="4387" actId="478"/>
          <ac:picMkLst>
            <pc:docMk/>
            <pc:sldMk cId="1858254150" sldId="271"/>
            <ac:picMk id="8" creationId="{9B7EC9C3-72A5-1447-42FE-809A8ED5B475}"/>
          </ac:picMkLst>
        </pc:picChg>
      </pc:sldChg>
      <pc:sldChg chg="modSp add del mod setBg">
        <pc:chgData name="김 기수" userId="c0404611cea20ee4" providerId="LiveId" clId="{BE42B8B0-692C-484B-8727-39B026479A87}" dt="2022-05-29T06:21:58.725" v="5524" actId="47"/>
        <pc:sldMkLst>
          <pc:docMk/>
          <pc:sldMk cId="1488561153" sldId="272"/>
        </pc:sldMkLst>
        <pc:spChg chg="mod">
          <ac:chgData name="김 기수" userId="c0404611cea20ee4" providerId="LiveId" clId="{BE42B8B0-692C-484B-8727-39B026479A87}" dt="2022-05-29T06:01:22.440" v="4711" actId="1076"/>
          <ac:spMkLst>
            <pc:docMk/>
            <pc:sldMk cId="1488561153" sldId="272"/>
            <ac:spMk id="2" creationId="{154C5AAD-6DCB-5098-6D52-EC718B70E130}"/>
          </ac:spMkLst>
        </pc:spChg>
        <pc:spChg chg="mod">
          <ac:chgData name="김 기수" userId="c0404611cea20ee4" providerId="LiveId" clId="{BE42B8B0-692C-484B-8727-39B026479A87}" dt="2022-05-29T06:01:21.906" v="4710" actId="1076"/>
          <ac:spMkLst>
            <pc:docMk/>
            <pc:sldMk cId="1488561153" sldId="272"/>
            <ac:spMk id="36" creationId="{9A7D4C28-3820-6713-D641-FCB560C9EDE6}"/>
          </ac:spMkLst>
        </pc:spChg>
      </pc:sldChg>
      <pc:sldChg chg="addSp delSp modSp add del mod setBg delAnim">
        <pc:chgData name="김 기수" userId="c0404611cea20ee4" providerId="LiveId" clId="{BE42B8B0-692C-484B-8727-39B026479A87}" dt="2022-05-28T18:06:15.914" v="4376" actId="47"/>
        <pc:sldMkLst>
          <pc:docMk/>
          <pc:sldMk cId="3800333011" sldId="272"/>
        </pc:sldMkLst>
        <pc:spChg chg="del">
          <ac:chgData name="김 기수" userId="c0404611cea20ee4" providerId="LiveId" clId="{BE42B8B0-692C-484B-8727-39B026479A87}" dt="2022-05-28T15:29:03.773" v="1028" actId="478"/>
          <ac:spMkLst>
            <pc:docMk/>
            <pc:sldMk cId="3800333011" sldId="272"/>
            <ac:spMk id="7" creationId="{596C273F-5113-0EE0-8810-5972BECFC0D9}"/>
          </ac:spMkLst>
        </pc:spChg>
        <pc:spChg chg="add mod">
          <ac:chgData name="김 기수" userId="c0404611cea20ee4" providerId="LiveId" clId="{BE42B8B0-692C-484B-8727-39B026479A87}" dt="2022-05-28T15:29:27.911" v="1068"/>
          <ac:spMkLst>
            <pc:docMk/>
            <pc:sldMk cId="3800333011" sldId="272"/>
            <ac:spMk id="23" creationId="{0643DBDA-6269-9611-9DF2-60D42A6264DC}"/>
          </ac:spMkLst>
        </pc:spChg>
        <pc:spChg chg="del mod">
          <ac:chgData name="김 기수" userId="c0404611cea20ee4" providerId="LiveId" clId="{BE42B8B0-692C-484B-8727-39B026479A87}" dt="2022-05-28T15:29:02.875" v="1027" actId="478"/>
          <ac:spMkLst>
            <pc:docMk/>
            <pc:sldMk cId="3800333011" sldId="272"/>
            <ac:spMk id="24" creationId="{ED4EC063-27B5-71C9-EB77-E71C091BC95C}"/>
          </ac:spMkLst>
        </pc:spChg>
        <pc:spChg chg="del mod">
          <ac:chgData name="김 기수" userId="c0404611cea20ee4" providerId="LiveId" clId="{BE42B8B0-692C-484B-8727-39B026479A87}" dt="2022-05-28T15:29:02.332" v="1025" actId="478"/>
          <ac:spMkLst>
            <pc:docMk/>
            <pc:sldMk cId="3800333011" sldId="272"/>
            <ac:spMk id="25" creationId="{054455FE-EABC-F5EE-BD96-D32916B88D57}"/>
          </ac:spMkLst>
        </pc:spChg>
        <pc:spChg chg="del">
          <ac:chgData name="김 기수" userId="c0404611cea20ee4" providerId="LiveId" clId="{BE42B8B0-692C-484B-8727-39B026479A87}" dt="2022-05-28T15:29:27.774" v="1067" actId="478"/>
          <ac:spMkLst>
            <pc:docMk/>
            <pc:sldMk cId="3800333011" sldId="272"/>
            <ac:spMk id="53" creationId="{CA06197F-5B7A-ABFA-37A3-DBD0542F79CF}"/>
          </ac:spMkLst>
        </pc:spChg>
      </pc:sldChg>
      <pc:sldChg chg="addSp delSp modSp add del mod setBg modAnim">
        <pc:chgData name="김 기수" userId="c0404611cea20ee4" providerId="LiveId" clId="{BE42B8B0-692C-484B-8727-39B026479A87}" dt="2022-05-29T06:21:57.078" v="5522" actId="47"/>
        <pc:sldMkLst>
          <pc:docMk/>
          <pc:sldMk cId="2050371243" sldId="273"/>
        </pc:sldMkLst>
        <pc:spChg chg="del mod">
          <ac:chgData name="김 기수" userId="c0404611cea20ee4" providerId="LiveId" clId="{BE42B8B0-692C-484B-8727-39B026479A87}" dt="2022-05-29T06:03:09.509" v="4720" actId="478"/>
          <ac:spMkLst>
            <pc:docMk/>
            <pc:sldMk cId="2050371243" sldId="273"/>
            <ac:spMk id="2" creationId="{154C5AAD-6DCB-5098-6D52-EC718B70E130}"/>
          </ac:spMkLst>
        </pc:spChg>
        <pc:spChg chg="add mod">
          <ac:chgData name="김 기수" userId="c0404611cea20ee4" providerId="LiveId" clId="{BE42B8B0-692C-484B-8727-39B026479A87}" dt="2022-05-29T06:11:43.169" v="5256" actId="20577"/>
          <ac:spMkLst>
            <pc:docMk/>
            <pc:sldMk cId="2050371243" sldId="273"/>
            <ac:spMk id="22" creationId="{9FD7A745-FA07-F595-E276-ABE59B1C294E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23" creationId="{743B63DE-81F9-B54D-0AD5-25C4C233AA9C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24" creationId="{789959A3-533E-B220-30F4-F1D3408DD6CA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26" creationId="{24E92C20-737F-52BB-02B5-25C808A191DD}"/>
          </ac:spMkLst>
        </pc:spChg>
        <pc:spChg chg="add del mod">
          <ac:chgData name="김 기수" userId="c0404611cea20ee4" providerId="LiveId" clId="{BE42B8B0-692C-484B-8727-39B026479A87}" dt="2022-05-29T06:09:05.971" v="5093"/>
          <ac:spMkLst>
            <pc:docMk/>
            <pc:sldMk cId="2050371243" sldId="273"/>
            <ac:spMk id="35" creationId="{4A1D94E9-A935-A7F9-AC54-98DD95A388E9}"/>
          </ac:spMkLst>
        </pc:spChg>
        <pc:spChg chg="del">
          <ac:chgData name="김 기수" userId="c0404611cea20ee4" providerId="LiveId" clId="{BE42B8B0-692C-484B-8727-39B026479A87}" dt="2022-05-29T06:02:02.590" v="4717" actId="478"/>
          <ac:spMkLst>
            <pc:docMk/>
            <pc:sldMk cId="2050371243" sldId="273"/>
            <ac:spMk id="36" creationId="{9A7D4C28-3820-6713-D641-FCB560C9EDE6}"/>
          </ac:spMkLst>
        </pc:spChg>
        <pc:spChg chg="del">
          <ac:chgData name="김 기수" userId="c0404611cea20ee4" providerId="LiveId" clId="{BE42B8B0-692C-484B-8727-39B026479A87}" dt="2022-05-29T06:02:02.590" v="4717" actId="478"/>
          <ac:spMkLst>
            <pc:docMk/>
            <pc:sldMk cId="2050371243" sldId="273"/>
            <ac:spMk id="37" creationId="{CCAFFB7B-7AA4-35E3-6A04-791274B3E836}"/>
          </ac:spMkLst>
        </pc:spChg>
        <pc:spChg chg="del">
          <ac:chgData name="김 기수" userId="c0404611cea20ee4" providerId="LiveId" clId="{BE42B8B0-692C-484B-8727-39B026479A87}" dt="2022-05-29T06:02:02.590" v="4717" actId="478"/>
          <ac:spMkLst>
            <pc:docMk/>
            <pc:sldMk cId="2050371243" sldId="273"/>
            <ac:spMk id="40" creationId="{C395284E-7FEE-B5B2-32F9-6E86DC0BDA23}"/>
          </ac:spMkLst>
        </pc:spChg>
        <pc:spChg chg="add del mod">
          <ac:chgData name="김 기수" userId="c0404611cea20ee4" providerId="LiveId" clId="{BE42B8B0-692C-484B-8727-39B026479A87}" dt="2022-05-29T06:09:05.971" v="5093"/>
          <ac:spMkLst>
            <pc:docMk/>
            <pc:sldMk cId="2050371243" sldId="273"/>
            <ac:spMk id="41" creationId="{EB408F85-EEFD-44A7-FE5C-3F8BADD3C472}"/>
          </ac:spMkLst>
        </pc:spChg>
        <pc:spChg chg="add del mod">
          <ac:chgData name="김 기수" userId="c0404611cea20ee4" providerId="LiveId" clId="{BE42B8B0-692C-484B-8727-39B026479A87}" dt="2022-05-29T06:09:05.971" v="5093"/>
          <ac:spMkLst>
            <pc:docMk/>
            <pc:sldMk cId="2050371243" sldId="273"/>
            <ac:spMk id="42" creationId="{07361812-61B4-1EE8-51CF-68EEA0B42D4B}"/>
          </ac:spMkLst>
        </pc:spChg>
        <pc:spChg chg="add del mod">
          <ac:chgData name="김 기수" userId="c0404611cea20ee4" providerId="LiveId" clId="{BE42B8B0-692C-484B-8727-39B026479A87}" dt="2022-05-29T06:09:05.971" v="5093"/>
          <ac:spMkLst>
            <pc:docMk/>
            <pc:sldMk cId="2050371243" sldId="273"/>
            <ac:spMk id="43" creationId="{EBB0E246-ADA7-29D2-C085-6B832CCCA511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52" creationId="{CF04B9B3-23CF-4C50-C502-2B3FE6FBC19E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53" creationId="{A37BF360-E56B-5F41-CD8F-CCA669CD45A5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56" creationId="{FB6784BE-FBDA-BDD2-2E5A-EDD427F10557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57" creationId="{F290A784-F623-DAEE-99B0-D5E7BBCB8A89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85" creationId="{7F042DF7-C005-A06D-AA34-A4860DBC08FF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86" creationId="{080B4D14-32D5-B402-04B1-2F6F4F467471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87" creationId="{5BD0F830-FC54-84D1-0B00-19B8298D844F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88" creationId="{C6D66F1E-C38F-4A82-416A-738C39989E45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89" creationId="{7BDFC9C5-A200-41D1-C067-E09B95236A60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90" creationId="{4F708163-13B0-C021-77F3-A9994D768F45}"/>
          </ac:spMkLst>
        </pc:spChg>
        <pc:spChg chg="add mod">
          <ac:chgData name="김 기수" userId="c0404611cea20ee4" providerId="LiveId" clId="{BE42B8B0-692C-484B-8727-39B026479A87}" dt="2022-05-29T06:16:23.400" v="5465" actId="207"/>
          <ac:spMkLst>
            <pc:docMk/>
            <pc:sldMk cId="2050371243" sldId="273"/>
            <ac:spMk id="91" creationId="{5D5FCE21-253D-297E-220F-1B145A8F295F}"/>
          </ac:spMkLst>
        </pc:spChg>
        <pc:spChg chg="add mod">
          <ac:chgData name="김 기수" userId="c0404611cea20ee4" providerId="LiveId" clId="{BE42B8B0-692C-484B-8727-39B026479A87}" dt="2022-05-29T06:12:40.160" v="5291" actId="1035"/>
          <ac:spMkLst>
            <pc:docMk/>
            <pc:sldMk cId="2050371243" sldId="273"/>
            <ac:spMk id="977" creationId="{5DB8CF41-14FE-D51C-80B6-7CB6336DE6AE}"/>
          </ac:spMkLst>
        </pc:spChg>
        <pc:cxnChg chg="add mod">
          <ac:chgData name="김 기수" userId="c0404611cea20ee4" providerId="LiveId" clId="{BE42B8B0-692C-484B-8727-39B026479A87}" dt="2022-05-29T06:14:58.834" v="5460" actId="14100"/>
          <ac:cxnSpMkLst>
            <pc:docMk/>
            <pc:sldMk cId="2050371243" sldId="273"/>
            <ac:cxnSpMk id="4" creationId="{C72F3DFC-0D0B-F922-EBFD-0E8919211037}"/>
          </ac:cxnSpMkLst>
        </pc:cxnChg>
        <pc:cxnChg chg="add mod">
          <ac:chgData name="김 기수" userId="c0404611cea20ee4" providerId="LiveId" clId="{BE42B8B0-692C-484B-8727-39B026479A87}" dt="2022-05-29T06:15:02.107" v="5461" actId="14100"/>
          <ac:cxnSpMkLst>
            <pc:docMk/>
            <pc:sldMk cId="2050371243" sldId="273"/>
            <ac:cxnSpMk id="28" creationId="{80DBAB10-892B-6A4D-F798-F1644CE12681}"/>
          </ac:cxnSpMkLst>
        </pc:cxnChg>
        <pc:cxnChg chg="add mod">
          <ac:chgData name="김 기수" userId="c0404611cea20ee4" providerId="LiveId" clId="{BE42B8B0-692C-484B-8727-39B026479A87}" dt="2022-05-29T06:08:38.445" v="5086" actId="1036"/>
          <ac:cxnSpMkLst>
            <pc:docMk/>
            <pc:sldMk cId="2050371243" sldId="273"/>
            <ac:cxnSpMk id="31" creationId="{842B5E05-B559-0F7D-A70F-5A24D140DF6A}"/>
          </ac:cxnSpMkLst>
        </pc:cxnChg>
        <pc:cxnChg chg="add del mod">
          <ac:chgData name="김 기수" userId="c0404611cea20ee4" providerId="LiveId" clId="{BE42B8B0-692C-484B-8727-39B026479A87}" dt="2022-05-29T06:11:25.287" v="5254" actId="478"/>
          <ac:cxnSpMkLst>
            <pc:docMk/>
            <pc:sldMk cId="2050371243" sldId="273"/>
            <ac:cxnSpMk id="34" creationId="{4268C6E7-F7A7-9013-DA49-0DF12B6187D6}"/>
          </ac:cxnSpMkLst>
        </pc:cxnChg>
        <pc:cxnChg chg="add del mod">
          <ac:chgData name="김 기수" userId="c0404611cea20ee4" providerId="LiveId" clId="{BE42B8B0-692C-484B-8727-39B026479A87}" dt="2022-05-29T06:09:05.971" v="5093"/>
          <ac:cxnSpMkLst>
            <pc:docMk/>
            <pc:sldMk cId="2050371243" sldId="273"/>
            <ac:cxnSpMk id="48" creationId="{029E8110-508B-07A3-281E-643D3D969C61}"/>
          </ac:cxnSpMkLst>
        </pc:cxnChg>
        <pc:cxnChg chg="add del mod">
          <ac:chgData name="김 기수" userId="c0404611cea20ee4" providerId="LiveId" clId="{BE42B8B0-692C-484B-8727-39B026479A87}" dt="2022-05-29T06:09:05.971" v="5093"/>
          <ac:cxnSpMkLst>
            <pc:docMk/>
            <pc:sldMk cId="2050371243" sldId="273"/>
            <ac:cxnSpMk id="49" creationId="{881A8BD9-F1B0-1932-DA51-AE1E050A4F7D}"/>
          </ac:cxnSpMkLst>
        </pc:cxnChg>
        <pc:cxnChg chg="add del mod">
          <ac:chgData name="김 기수" userId="c0404611cea20ee4" providerId="LiveId" clId="{BE42B8B0-692C-484B-8727-39B026479A87}" dt="2022-05-29T06:09:05.971" v="5093"/>
          <ac:cxnSpMkLst>
            <pc:docMk/>
            <pc:sldMk cId="2050371243" sldId="273"/>
            <ac:cxnSpMk id="50" creationId="{D09E4BBC-13EB-C307-3266-B99224348676}"/>
          </ac:cxnSpMkLst>
        </pc:cxnChg>
        <pc:cxnChg chg="add del mod">
          <ac:chgData name="김 기수" userId="c0404611cea20ee4" providerId="LiveId" clId="{BE42B8B0-692C-484B-8727-39B026479A87}" dt="2022-05-29T06:09:05.971" v="5093"/>
          <ac:cxnSpMkLst>
            <pc:docMk/>
            <pc:sldMk cId="2050371243" sldId="273"/>
            <ac:cxnSpMk id="51" creationId="{D5D00451-6618-450F-7D45-C440D0E4412B}"/>
          </ac:cxnSpMkLst>
        </pc:cxnChg>
        <pc:cxnChg chg="add mod">
          <ac:chgData name="김 기수" userId="c0404611cea20ee4" providerId="LiveId" clId="{BE42B8B0-692C-484B-8727-39B026479A87}" dt="2022-05-29T06:09:56.441" v="5230" actId="1076"/>
          <ac:cxnSpMkLst>
            <pc:docMk/>
            <pc:sldMk cId="2050371243" sldId="273"/>
            <ac:cxnSpMk id="58" creationId="{48B206F4-3EC1-CD91-077B-5A39C0CD195C}"/>
          </ac:cxnSpMkLst>
        </pc:cxnChg>
        <pc:cxnChg chg="add mod">
          <ac:chgData name="김 기수" userId="c0404611cea20ee4" providerId="LiveId" clId="{BE42B8B0-692C-484B-8727-39B026479A87}" dt="2022-05-29T06:14:53.092" v="5459" actId="14100"/>
          <ac:cxnSpMkLst>
            <pc:docMk/>
            <pc:sldMk cId="2050371243" sldId="273"/>
            <ac:cxnSpMk id="59" creationId="{7FFEA56C-E657-7D4A-6E6B-83922C360E16}"/>
          </ac:cxnSpMkLst>
        </pc:cxnChg>
        <pc:cxnChg chg="add mod">
          <ac:chgData name="김 기수" userId="c0404611cea20ee4" providerId="LiveId" clId="{BE42B8B0-692C-484B-8727-39B026479A87}" dt="2022-05-29T06:11:08.943" v="5249" actId="14100"/>
          <ac:cxnSpMkLst>
            <pc:docMk/>
            <pc:sldMk cId="2050371243" sldId="273"/>
            <ac:cxnSpMk id="60" creationId="{0379EDF1-2926-FF1C-E593-D3DA0CBE06D5}"/>
          </ac:cxnSpMkLst>
        </pc:cxnChg>
        <pc:cxnChg chg="add mod">
          <ac:chgData name="김 기수" userId="c0404611cea20ee4" providerId="LiveId" clId="{BE42B8B0-692C-484B-8727-39B026479A87}" dt="2022-05-29T06:11:16.905" v="5252" actId="14100"/>
          <ac:cxnSpMkLst>
            <pc:docMk/>
            <pc:sldMk cId="2050371243" sldId="273"/>
            <ac:cxnSpMk id="61" creationId="{FB559584-CC4D-993E-2FDE-CD5EFD08DA71}"/>
          </ac:cxnSpMkLst>
        </pc:cxnChg>
      </pc:sldChg>
      <pc:sldChg chg="addSp modSp add del mod setBg">
        <pc:chgData name="김 기수" userId="c0404611cea20ee4" providerId="LiveId" clId="{BE42B8B0-692C-484B-8727-39B026479A87}" dt="2022-05-29T06:21:58.146" v="5523" actId="47"/>
        <pc:sldMkLst>
          <pc:docMk/>
          <pc:sldMk cId="589863636" sldId="274"/>
        </pc:sldMkLst>
        <pc:spChg chg="mod">
          <ac:chgData name="김 기수" userId="c0404611cea20ee4" providerId="LiveId" clId="{BE42B8B0-692C-484B-8727-39B026479A87}" dt="2022-05-29T06:05:40.585" v="5019" actId="1035"/>
          <ac:spMkLst>
            <pc:docMk/>
            <pc:sldMk cId="589863636" sldId="274"/>
            <ac:spMk id="22" creationId="{9FD7A745-FA07-F595-E276-ABE59B1C294E}"/>
          </ac:spMkLst>
        </pc:spChg>
        <pc:spChg chg="mod">
          <ac:chgData name="김 기수" userId="c0404611cea20ee4" providerId="LiveId" clId="{BE42B8B0-692C-484B-8727-39B026479A87}" dt="2022-05-29T06:07:06.177" v="5064" actId="1076"/>
          <ac:spMkLst>
            <pc:docMk/>
            <pc:sldMk cId="589863636" sldId="274"/>
            <ac:spMk id="23" creationId="{743B63DE-81F9-B54D-0AD5-25C4C233AA9C}"/>
          </ac:spMkLst>
        </pc:spChg>
        <pc:spChg chg="mod">
          <ac:chgData name="김 기수" userId="c0404611cea20ee4" providerId="LiveId" clId="{BE42B8B0-692C-484B-8727-39B026479A87}" dt="2022-05-29T06:05:40.585" v="5019" actId="1035"/>
          <ac:spMkLst>
            <pc:docMk/>
            <pc:sldMk cId="589863636" sldId="274"/>
            <ac:spMk id="24" creationId="{789959A3-533E-B220-30F4-F1D3408DD6CA}"/>
          </ac:spMkLst>
        </pc:spChg>
        <pc:spChg chg="mod">
          <ac:chgData name="김 기수" userId="c0404611cea20ee4" providerId="LiveId" clId="{BE42B8B0-692C-484B-8727-39B026479A87}" dt="2022-05-29T06:05:40.585" v="5019" actId="1035"/>
          <ac:spMkLst>
            <pc:docMk/>
            <pc:sldMk cId="589863636" sldId="274"/>
            <ac:spMk id="26" creationId="{24E92C20-737F-52BB-02B5-25C808A191DD}"/>
          </ac:spMkLst>
        </pc:spChg>
        <pc:cxnChg chg="add mod">
          <ac:chgData name="김 기수" userId="c0404611cea20ee4" providerId="LiveId" clId="{BE42B8B0-692C-484B-8727-39B026479A87}" dt="2022-05-29T06:08:45.018" v="5088" actId="14100"/>
          <ac:cxnSpMkLst>
            <pc:docMk/>
            <pc:sldMk cId="589863636" sldId="274"/>
            <ac:cxnSpMk id="27" creationId="{236172B8-4FAF-7E5A-581B-E952089AFCE6}"/>
          </ac:cxnSpMkLst>
        </pc:cxnChg>
        <pc:cxnChg chg="add mod">
          <ac:chgData name="김 기수" userId="c0404611cea20ee4" providerId="LiveId" clId="{BE42B8B0-692C-484B-8727-39B026479A87}" dt="2022-05-29T06:08:47.450" v="5089" actId="14100"/>
          <ac:cxnSpMkLst>
            <pc:docMk/>
            <pc:sldMk cId="589863636" sldId="274"/>
            <ac:cxnSpMk id="28" creationId="{83AD02EE-6202-D235-4CE8-561EE2B92CF2}"/>
          </ac:cxnSpMkLst>
        </pc:cxnChg>
        <pc:cxnChg chg="add mod">
          <ac:chgData name="김 기수" userId="c0404611cea20ee4" providerId="LiveId" clId="{BE42B8B0-692C-484B-8727-39B026479A87}" dt="2022-05-29T06:08:50.112" v="5090" actId="14100"/>
          <ac:cxnSpMkLst>
            <pc:docMk/>
            <pc:sldMk cId="589863636" sldId="274"/>
            <ac:cxnSpMk id="29" creationId="{737445D2-EEBA-1F67-92F2-7D180577D5CC}"/>
          </ac:cxnSpMkLst>
        </pc:cxnChg>
        <pc:cxnChg chg="add mod">
          <ac:chgData name="김 기수" userId="c0404611cea20ee4" providerId="LiveId" clId="{BE42B8B0-692C-484B-8727-39B026479A87}" dt="2022-05-29T06:08:52.135" v="5091" actId="14100"/>
          <ac:cxnSpMkLst>
            <pc:docMk/>
            <pc:sldMk cId="589863636" sldId="274"/>
            <ac:cxnSpMk id="32" creationId="{1C4A4830-51CB-2171-6452-0E55CFCF202C}"/>
          </ac:cxnSpMkLst>
        </pc:cxnChg>
      </pc:sldChg>
      <pc:sldChg chg="delSp modSp add mod modTransition setBg modAnim">
        <pc:chgData name="김 기수" userId="c0404611cea20ee4" providerId="LiveId" clId="{BE42B8B0-692C-484B-8727-39B026479A87}" dt="2022-05-29T13:31:44.337" v="6614"/>
        <pc:sldMkLst>
          <pc:docMk/>
          <pc:sldMk cId="2739792422" sldId="275"/>
        </pc:sldMkLst>
        <pc:spChg chg="mod">
          <ac:chgData name="김 기수" userId="c0404611cea20ee4" providerId="LiveId" clId="{BE42B8B0-692C-484B-8727-39B026479A87}" dt="2022-05-29T06:31:51.756" v="6215" actId="207"/>
          <ac:spMkLst>
            <pc:docMk/>
            <pc:sldMk cId="2739792422" sldId="275"/>
            <ac:spMk id="13" creationId="{03D8F1DF-07BE-24DD-51A5-19619A7D64D2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23" creationId="{743B63DE-81F9-B54D-0AD5-25C4C233AA9C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24" creationId="{789959A3-533E-B220-30F4-F1D3408DD6CA}"/>
          </ac:spMkLst>
        </pc:spChg>
        <pc:spChg chg="mod">
          <ac:chgData name="김 기수" userId="c0404611cea20ee4" providerId="LiveId" clId="{BE42B8B0-692C-484B-8727-39B026479A87}" dt="2022-05-29T06:31:44.965" v="6213" actId="207"/>
          <ac:spMkLst>
            <pc:docMk/>
            <pc:sldMk cId="2739792422" sldId="275"/>
            <ac:spMk id="25" creationId="{EC772EE2-22A2-4189-8623-075350A19759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26" creationId="{24E92C20-737F-52BB-02B5-25C808A191DD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52" creationId="{CF04B9B3-23CF-4C50-C502-2B3FE6FBC19E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53" creationId="{A37BF360-E56B-5F41-CD8F-CCA669CD45A5}"/>
          </ac:spMkLst>
        </pc:spChg>
        <pc:spChg chg="mod">
          <ac:chgData name="김 기수" userId="c0404611cea20ee4" providerId="LiveId" clId="{BE42B8B0-692C-484B-8727-39B026479A87}" dt="2022-05-29T06:32:26.449" v="6226" actId="207"/>
          <ac:spMkLst>
            <pc:docMk/>
            <pc:sldMk cId="2739792422" sldId="275"/>
            <ac:spMk id="54" creationId="{C2B09B3F-13D8-60AA-4766-BC486356B43F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56" creationId="{FB6784BE-FBDA-BDD2-2E5A-EDD427F10557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57" creationId="{F290A784-F623-DAEE-99B0-D5E7BBCB8A89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85" creationId="{7F042DF7-C005-A06D-AA34-A4860DBC08FF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86" creationId="{080B4D14-32D5-B402-04B1-2F6F4F467471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87" creationId="{5BD0F830-FC54-84D1-0B00-19B8298D844F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88" creationId="{C6D66F1E-C38F-4A82-416A-738C39989E45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89" creationId="{7BDFC9C5-A200-41D1-C067-E09B95236A60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90" creationId="{4F708163-13B0-C021-77F3-A9994D768F45}"/>
          </ac:spMkLst>
        </pc:spChg>
        <pc:spChg chg="del">
          <ac:chgData name="김 기수" userId="c0404611cea20ee4" providerId="LiveId" clId="{BE42B8B0-692C-484B-8727-39B026479A87}" dt="2022-05-29T06:16:40.297" v="5468" actId="478"/>
          <ac:spMkLst>
            <pc:docMk/>
            <pc:sldMk cId="2739792422" sldId="275"/>
            <ac:spMk id="91" creationId="{5D5FCE21-253D-297E-220F-1B145A8F295F}"/>
          </ac:spMkLst>
        </pc:spChg>
        <pc:cxnChg chg="del mod">
          <ac:chgData name="김 기수" userId="c0404611cea20ee4" providerId="LiveId" clId="{BE42B8B0-692C-484B-8727-39B026479A87}" dt="2022-05-29T06:16:42.694" v="5470" actId="478"/>
          <ac:cxnSpMkLst>
            <pc:docMk/>
            <pc:sldMk cId="2739792422" sldId="275"/>
            <ac:cxnSpMk id="4" creationId="{C72F3DFC-0D0B-F922-EBFD-0E8919211037}"/>
          </ac:cxnSpMkLst>
        </pc:cxnChg>
        <pc:cxnChg chg="del mod">
          <ac:chgData name="김 기수" userId="c0404611cea20ee4" providerId="LiveId" clId="{BE42B8B0-692C-484B-8727-39B026479A87}" dt="2022-05-29T06:16:40.297" v="5468" actId="478"/>
          <ac:cxnSpMkLst>
            <pc:docMk/>
            <pc:sldMk cId="2739792422" sldId="275"/>
            <ac:cxnSpMk id="28" creationId="{80DBAB10-892B-6A4D-F798-F1644CE12681}"/>
          </ac:cxnSpMkLst>
        </pc:cxnChg>
        <pc:cxnChg chg="del">
          <ac:chgData name="김 기수" userId="c0404611cea20ee4" providerId="LiveId" clId="{BE42B8B0-692C-484B-8727-39B026479A87}" dt="2022-05-29T06:16:40.297" v="5468" actId="478"/>
          <ac:cxnSpMkLst>
            <pc:docMk/>
            <pc:sldMk cId="2739792422" sldId="275"/>
            <ac:cxnSpMk id="31" creationId="{842B5E05-B559-0F7D-A70F-5A24D140DF6A}"/>
          </ac:cxnSpMkLst>
        </pc:cxnChg>
        <pc:cxnChg chg="del mod">
          <ac:chgData name="김 기수" userId="c0404611cea20ee4" providerId="LiveId" clId="{BE42B8B0-692C-484B-8727-39B026479A87}" dt="2022-05-29T06:16:40.297" v="5468" actId="478"/>
          <ac:cxnSpMkLst>
            <pc:docMk/>
            <pc:sldMk cId="2739792422" sldId="275"/>
            <ac:cxnSpMk id="58" creationId="{48B206F4-3EC1-CD91-077B-5A39C0CD195C}"/>
          </ac:cxnSpMkLst>
        </pc:cxnChg>
        <pc:cxnChg chg="del mod">
          <ac:chgData name="김 기수" userId="c0404611cea20ee4" providerId="LiveId" clId="{BE42B8B0-692C-484B-8727-39B026479A87}" dt="2022-05-29T06:16:40.297" v="5468" actId="478"/>
          <ac:cxnSpMkLst>
            <pc:docMk/>
            <pc:sldMk cId="2739792422" sldId="275"/>
            <ac:cxnSpMk id="59" creationId="{7FFEA56C-E657-7D4A-6E6B-83922C360E16}"/>
          </ac:cxnSpMkLst>
        </pc:cxnChg>
        <pc:cxnChg chg="del mod">
          <ac:chgData name="김 기수" userId="c0404611cea20ee4" providerId="LiveId" clId="{BE42B8B0-692C-484B-8727-39B026479A87}" dt="2022-05-29T06:16:40.297" v="5468" actId="478"/>
          <ac:cxnSpMkLst>
            <pc:docMk/>
            <pc:sldMk cId="2739792422" sldId="275"/>
            <ac:cxnSpMk id="60" creationId="{0379EDF1-2926-FF1C-E593-D3DA0CBE06D5}"/>
          </ac:cxnSpMkLst>
        </pc:cxnChg>
        <pc:cxnChg chg="del mod">
          <ac:chgData name="김 기수" userId="c0404611cea20ee4" providerId="LiveId" clId="{BE42B8B0-692C-484B-8727-39B026479A87}" dt="2022-05-29T06:16:42.030" v="5469" actId="478"/>
          <ac:cxnSpMkLst>
            <pc:docMk/>
            <pc:sldMk cId="2739792422" sldId="275"/>
            <ac:cxnSpMk id="61" creationId="{FB559584-CC4D-993E-2FDE-CD5EFD08DA71}"/>
          </ac:cxnSpMkLst>
        </pc:cxnChg>
      </pc:sldChg>
      <pc:sldChg chg="addSp delSp modSp add mod modTransition setBg">
        <pc:chgData name="김 기수" userId="c0404611cea20ee4" providerId="LiveId" clId="{BE42B8B0-692C-484B-8727-39B026479A87}" dt="2022-05-29T06:32:32.108" v="6228"/>
        <pc:sldMkLst>
          <pc:docMk/>
          <pc:sldMk cId="2257288189" sldId="276"/>
        </pc:sldMkLst>
        <pc:spChg chg="del">
          <ac:chgData name="김 기수" userId="c0404611cea20ee4" providerId="LiveId" clId="{BE42B8B0-692C-484B-8727-39B026479A87}" dt="2022-05-29T06:31:57.835" v="6216" actId="478"/>
          <ac:spMkLst>
            <pc:docMk/>
            <pc:sldMk cId="2257288189" sldId="276"/>
            <ac:spMk id="13" creationId="{03D8F1DF-07BE-24DD-51A5-19619A7D64D2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24" creationId="{789959A3-533E-B220-30F4-F1D3408DD6CA}"/>
          </ac:spMkLst>
        </pc:spChg>
        <pc:spChg chg="del">
          <ac:chgData name="김 기수" userId="c0404611cea20ee4" providerId="LiveId" clId="{BE42B8B0-692C-484B-8727-39B026479A87}" dt="2022-05-29T06:31:57.835" v="6216" actId="478"/>
          <ac:spMkLst>
            <pc:docMk/>
            <pc:sldMk cId="2257288189" sldId="276"/>
            <ac:spMk id="25" creationId="{EC772EE2-22A2-4189-8623-075350A19759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26" creationId="{24E92C20-737F-52BB-02B5-25C808A191DD}"/>
          </ac:spMkLst>
        </pc:spChg>
        <pc:spChg chg="add del mod">
          <ac:chgData name="김 기수" userId="c0404611cea20ee4" providerId="LiveId" clId="{BE42B8B0-692C-484B-8727-39B026479A87}" dt="2022-05-29T06:32:31.937" v="6227" actId="478"/>
          <ac:spMkLst>
            <pc:docMk/>
            <pc:sldMk cId="2257288189" sldId="276"/>
            <ac:spMk id="41" creationId="{2DA952A7-87B4-D09C-AF74-A17B1162B2EA}"/>
          </ac:spMkLst>
        </pc:spChg>
        <pc:spChg chg="add del mod">
          <ac:chgData name="김 기수" userId="c0404611cea20ee4" providerId="LiveId" clId="{BE42B8B0-692C-484B-8727-39B026479A87}" dt="2022-05-29T06:32:31.937" v="6227" actId="478"/>
          <ac:spMkLst>
            <pc:docMk/>
            <pc:sldMk cId="2257288189" sldId="276"/>
            <ac:spMk id="42" creationId="{CC86187E-6B2C-AA95-C47A-61EA2F592B2F}"/>
          </ac:spMkLst>
        </pc:spChg>
        <pc:spChg chg="add del mod">
          <ac:chgData name="김 기수" userId="c0404611cea20ee4" providerId="LiveId" clId="{BE42B8B0-692C-484B-8727-39B026479A87}" dt="2022-05-29T06:32:31.937" v="6227" actId="478"/>
          <ac:spMkLst>
            <pc:docMk/>
            <pc:sldMk cId="2257288189" sldId="276"/>
            <ac:spMk id="43" creationId="{BF2CB774-C036-5D1F-F9B4-6ED6B62D6450}"/>
          </ac:spMkLst>
        </pc:spChg>
        <pc:spChg chg="add del mod">
          <ac:chgData name="김 기수" userId="c0404611cea20ee4" providerId="LiveId" clId="{BE42B8B0-692C-484B-8727-39B026479A87}" dt="2022-05-29T06:32:31.937" v="6227" actId="478"/>
          <ac:spMkLst>
            <pc:docMk/>
            <pc:sldMk cId="2257288189" sldId="276"/>
            <ac:spMk id="48" creationId="{7C36AD08-4CCD-4EF6-291B-2FFD91562FA0}"/>
          </ac:spMkLst>
        </pc:spChg>
        <pc:spChg chg="add mod">
          <ac:chgData name="김 기수" userId="c0404611cea20ee4" providerId="LiveId" clId="{BE42B8B0-692C-484B-8727-39B026479A87}" dt="2022-05-29T06:32:32.108" v="6228"/>
          <ac:spMkLst>
            <pc:docMk/>
            <pc:sldMk cId="2257288189" sldId="276"/>
            <ac:spMk id="49" creationId="{81DFD320-177A-8388-BD29-174D2D2CB7DD}"/>
          </ac:spMkLst>
        </pc:spChg>
        <pc:spChg chg="add mod">
          <ac:chgData name="김 기수" userId="c0404611cea20ee4" providerId="LiveId" clId="{BE42B8B0-692C-484B-8727-39B026479A87}" dt="2022-05-29T06:32:32.108" v="6228"/>
          <ac:spMkLst>
            <pc:docMk/>
            <pc:sldMk cId="2257288189" sldId="276"/>
            <ac:spMk id="50" creationId="{CC9E8DA4-BD16-05FF-07E6-6F6A697CD817}"/>
          </ac:spMkLst>
        </pc:spChg>
        <pc:spChg chg="add mod">
          <ac:chgData name="김 기수" userId="c0404611cea20ee4" providerId="LiveId" clId="{BE42B8B0-692C-484B-8727-39B026479A87}" dt="2022-05-29T06:32:32.108" v="6228"/>
          <ac:spMkLst>
            <pc:docMk/>
            <pc:sldMk cId="2257288189" sldId="276"/>
            <ac:spMk id="51" creationId="{2005C777-394F-BB31-76F0-D1D1EE04FC86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52" creationId="{CF04B9B3-23CF-4C50-C502-2B3FE6FBC19E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53" creationId="{A37BF360-E56B-5F41-CD8F-CCA669CD45A5}"/>
          </ac:spMkLst>
        </pc:spChg>
        <pc:spChg chg="del">
          <ac:chgData name="김 기수" userId="c0404611cea20ee4" providerId="LiveId" clId="{BE42B8B0-692C-484B-8727-39B026479A87}" dt="2022-05-29T06:31:57.835" v="6216" actId="478"/>
          <ac:spMkLst>
            <pc:docMk/>
            <pc:sldMk cId="2257288189" sldId="276"/>
            <ac:spMk id="54" creationId="{C2B09B3F-13D8-60AA-4766-BC486356B43F}"/>
          </ac:spMkLst>
        </pc:spChg>
        <pc:spChg chg="del">
          <ac:chgData name="김 기수" userId="c0404611cea20ee4" providerId="LiveId" clId="{BE42B8B0-692C-484B-8727-39B026479A87}" dt="2022-05-29T06:31:57.835" v="6216" actId="478"/>
          <ac:spMkLst>
            <pc:docMk/>
            <pc:sldMk cId="2257288189" sldId="276"/>
            <ac:spMk id="55" creationId="{63591F31-E8D0-6956-8010-57FB61B6CA1F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56" creationId="{FB6784BE-FBDA-BDD2-2E5A-EDD427F10557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57" creationId="{F290A784-F623-DAEE-99B0-D5E7BBCB8A89}"/>
          </ac:spMkLst>
        </pc:spChg>
        <pc:spChg chg="add mod">
          <ac:chgData name="김 기수" userId="c0404611cea20ee4" providerId="LiveId" clId="{BE42B8B0-692C-484B-8727-39B026479A87}" dt="2022-05-29T06:32:32.108" v="6228"/>
          <ac:spMkLst>
            <pc:docMk/>
            <pc:sldMk cId="2257288189" sldId="276"/>
            <ac:spMk id="62" creationId="{9416886E-7DBC-8A86-7776-25370AB3467E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86" creationId="{080B4D14-32D5-B402-04B1-2F6F4F467471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87" creationId="{5BD0F830-FC54-84D1-0B00-19B8298D844F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88" creationId="{C6D66F1E-C38F-4A82-416A-738C39989E45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89" creationId="{7BDFC9C5-A200-41D1-C067-E09B95236A60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90" creationId="{4F708163-13B0-C021-77F3-A9994D768F45}"/>
          </ac:spMkLst>
        </pc:spChg>
        <pc:spChg chg="del">
          <ac:chgData name="김 기수" userId="c0404611cea20ee4" providerId="LiveId" clId="{BE42B8B0-692C-484B-8727-39B026479A87}" dt="2022-05-29T06:17:06.470" v="5475" actId="478"/>
          <ac:spMkLst>
            <pc:docMk/>
            <pc:sldMk cId="2257288189" sldId="276"/>
            <ac:spMk id="91" creationId="{5D5FCE21-253D-297E-220F-1B145A8F295F}"/>
          </ac:spMkLst>
        </pc:spChg>
        <pc:cxnChg chg="del mod">
          <ac:chgData name="김 기수" userId="c0404611cea20ee4" providerId="LiveId" clId="{BE42B8B0-692C-484B-8727-39B026479A87}" dt="2022-05-29T06:17:06.470" v="5475" actId="478"/>
          <ac:cxnSpMkLst>
            <pc:docMk/>
            <pc:sldMk cId="2257288189" sldId="276"/>
            <ac:cxnSpMk id="28" creationId="{80DBAB10-892B-6A4D-F798-F1644CE12681}"/>
          </ac:cxnSpMkLst>
        </pc:cxnChg>
        <pc:cxnChg chg="del">
          <ac:chgData name="김 기수" userId="c0404611cea20ee4" providerId="LiveId" clId="{BE42B8B0-692C-484B-8727-39B026479A87}" dt="2022-05-29T06:17:06.470" v="5475" actId="478"/>
          <ac:cxnSpMkLst>
            <pc:docMk/>
            <pc:sldMk cId="2257288189" sldId="276"/>
            <ac:cxnSpMk id="31" creationId="{842B5E05-B559-0F7D-A70F-5A24D140DF6A}"/>
          </ac:cxnSpMkLst>
        </pc:cxnChg>
        <pc:cxnChg chg="del mod">
          <ac:chgData name="김 기수" userId="c0404611cea20ee4" providerId="LiveId" clId="{BE42B8B0-692C-484B-8727-39B026479A87}" dt="2022-05-29T06:17:06.470" v="5475" actId="478"/>
          <ac:cxnSpMkLst>
            <pc:docMk/>
            <pc:sldMk cId="2257288189" sldId="276"/>
            <ac:cxnSpMk id="58" creationId="{48B206F4-3EC1-CD91-077B-5A39C0CD195C}"/>
          </ac:cxnSpMkLst>
        </pc:cxnChg>
        <pc:cxnChg chg="del mod">
          <ac:chgData name="김 기수" userId="c0404611cea20ee4" providerId="LiveId" clId="{BE42B8B0-692C-484B-8727-39B026479A87}" dt="2022-05-29T06:17:06.470" v="5475" actId="478"/>
          <ac:cxnSpMkLst>
            <pc:docMk/>
            <pc:sldMk cId="2257288189" sldId="276"/>
            <ac:cxnSpMk id="59" creationId="{7FFEA56C-E657-7D4A-6E6B-83922C360E16}"/>
          </ac:cxnSpMkLst>
        </pc:cxnChg>
        <pc:cxnChg chg="del mod">
          <ac:chgData name="김 기수" userId="c0404611cea20ee4" providerId="LiveId" clId="{BE42B8B0-692C-484B-8727-39B026479A87}" dt="2022-05-29T06:17:06.470" v="5475" actId="478"/>
          <ac:cxnSpMkLst>
            <pc:docMk/>
            <pc:sldMk cId="2257288189" sldId="276"/>
            <ac:cxnSpMk id="60" creationId="{0379EDF1-2926-FF1C-E593-D3DA0CBE06D5}"/>
          </ac:cxnSpMkLst>
        </pc:cxnChg>
        <pc:cxnChg chg="del mod">
          <ac:chgData name="김 기수" userId="c0404611cea20ee4" providerId="LiveId" clId="{BE42B8B0-692C-484B-8727-39B026479A87}" dt="2022-05-29T06:17:06.470" v="5475" actId="478"/>
          <ac:cxnSpMkLst>
            <pc:docMk/>
            <pc:sldMk cId="2257288189" sldId="276"/>
            <ac:cxnSpMk id="61" creationId="{FB559584-CC4D-993E-2FDE-CD5EFD08DA71}"/>
          </ac:cxnSpMkLst>
        </pc:cxnChg>
      </pc:sldChg>
      <pc:sldChg chg="addSp delSp modSp add mod modTransition setBg">
        <pc:chgData name="김 기수" userId="c0404611cea20ee4" providerId="LiveId" clId="{BE42B8B0-692C-484B-8727-39B026479A87}" dt="2022-05-29T06:32:35.030" v="6230"/>
        <pc:sldMkLst>
          <pc:docMk/>
          <pc:sldMk cId="3719466103" sldId="277"/>
        </pc:sldMkLst>
        <pc:spChg chg="del">
          <ac:chgData name="김 기수" userId="c0404611cea20ee4" providerId="LiveId" clId="{BE42B8B0-692C-484B-8727-39B026479A87}" dt="2022-05-29T06:32:01.678" v="6218" actId="478"/>
          <ac:spMkLst>
            <pc:docMk/>
            <pc:sldMk cId="3719466103" sldId="277"/>
            <ac:spMk id="13" creationId="{03D8F1DF-07BE-24DD-51A5-19619A7D64D2}"/>
          </ac:spMkLst>
        </pc:spChg>
        <pc:spChg chg="del">
          <ac:chgData name="김 기수" userId="c0404611cea20ee4" providerId="LiveId" clId="{BE42B8B0-692C-484B-8727-39B026479A87}" dt="2022-05-29T06:32:01.678" v="6218" actId="478"/>
          <ac:spMkLst>
            <pc:docMk/>
            <pc:sldMk cId="3719466103" sldId="277"/>
            <ac:spMk id="25" creationId="{EC772EE2-22A2-4189-8623-075350A19759}"/>
          </ac:spMkLst>
        </pc:spChg>
        <pc:spChg chg="del">
          <ac:chgData name="김 기수" userId="c0404611cea20ee4" providerId="LiveId" clId="{BE42B8B0-692C-484B-8727-39B026479A87}" dt="2022-05-29T06:17:26.912" v="5479" actId="478"/>
          <ac:spMkLst>
            <pc:docMk/>
            <pc:sldMk cId="3719466103" sldId="277"/>
            <ac:spMk id="26" creationId="{24E92C20-737F-52BB-02B5-25C808A191DD}"/>
          </ac:spMkLst>
        </pc:spChg>
        <pc:spChg chg="add del mod">
          <ac:chgData name="김 기수" userId="c0404611cea20ee4" providerId="LiveId" clId="{BE42B8B0-692C-484B-8727-39B026479A87}" dt="2022-05-29T06:32:34.874" v="6229" actId="478"/>
          <ac:spMkLst>
            <pc:docMk/>
            <pc:sldMk cId="3719466103" sldId="277"/>
            <ac:spMk id="41" creationId="{F8C9AE25-B4E3-9A3F-442D-B33EED3DF7E2}"/>
          </ac:spMkLst>
        </pc:spChg>
        <pc:spChg chg="add del mod">
          <ac:chgData name="김 기수" userId="c0404611cea20ee4" providerId="LiveId" clId="{BE42B8B0-692C-484B-8727-39B026479A87}" dt="2022-05-29T06:32:34.874" v="6229" actId="478"/>
          <ac:spMkLst>
            <pc:docMk/>
            <pc:sldMk cId="3719466103" sldId="277"/>
            <ac:spMk id="42" creationId="{13F1F222-0014-6B0A-851C-698757580B74}"/>
          </ac:spMkLst>
        </pc:spChg>
        <pc:spChg chg="add del mod">
          <ac:chgData name="김 기수" userId="c0404611cea20ee4" providerId="LiveId" clId="{BE42B8B0-692C-484B-8727-39B026479A87}" dt="2022-05-29T06:32:34.874" v="6229" actId="478"/>
          <ac:spMkLst>
            <pc:docMk/>
            <pc:sldMk cId="3719466103" sldId="277"/>
            <ac:spMk id="43" creationId="{869B0A6A-4257-32FD-2BCD-D052DCA43FE5}"/>
          </ac:spMkLst>
        </pc:spChg>
        <pc:spChg chg="add del mod">
          <ac:chgData name="김 기수" userId="c0404611cea20ee4" providerId="LiveId" clId="{BE42B8B0-692C-484B-8727-39B026479A87}" dt="2022-05-29T06:32:34.874" v="6229" actId="478"/>
          <ac:spMkLst>
            <pc:docMk/>
            <pc:sldMk cId="3719466103" sldId="277"/>
            <ac:spMk id="48" creationId="{C8176BB2-7642-E0D9-F7E8-1E76CD980FDE}"/>
          </ac:spMkLst>
        </pc:spChg>
        <pc:spChg chg="add mod">
          <ac:chgData name="김 기수" userId="c0404611cea20ee4" providerId="LiveId" clId="{BE42B8B0-692C-484B-8727-39B026479A87}" dt="2022-05-29T06:32:35.030" v="6230"/>
          <ac:spMkLst>
            <pc:docMk/>
            <pc:sldMk cId="3719466103" sldId="277"/>
            <ac:spMk id="49" creationId="{473CAACC-D164-EC92-1B57-FAE5BCB4A719}"/>
          </ac:spMkLst>
        </pc:spChg>
        <pc:spChg chg="add mod">
          <ac:chgData name="김 기수" userId="c0404611cea20ee4" providerId="LiveId" clId="{BE42B8B0-692C-484B-8727-39B026479A87}" dt="2022-05-29T06:32:35.030" v="6230"/>
          <ac:spMkLst>
            <pc:docMk/>
            <pc:sldMk cId="3719466103" sldId="277"/>
            <ac:spMk id="50" creationId="{08F0C477-5A3E-884D-2C5A-9C82682FAC50}"/>
          </ac:spMkLst>
        </pc:spChg>
        <pc:spChg chg="add mod">
          <ac:chgData name="김 기수" userId="c0404611cea20ee4" providerId="LiveId" clId="{BE42B8B0-692C-484B-8727-39B026479A87}" dt="2022-05-29T06:32:35.030" v="6230"/>
          <ac:spMkLst>
            <pc:docMk/>
            <pc:sldMk cId="3719466103" sldId="277"/>
            <ac:spMk id="51" creationId="{BB21AD60-297F-4FFF-EE0C-A78240C8FA86}"/>
          </ac:spMkLst>
        </pc:spChg>
        <pc:spChg chg="del">
          <ac:chgData name="김 기수" userId="c0404611cea20ee4" providerId="LiveId" clId="{BE42B8B0-692C-484B-8727-39B026479A87}" dt="2022-05-29T06:17:26.912" v="5479" actId="478"/>
          <ac:spMkLst>
            <pc:docMk/>
            <pc:sldMk cId="3719466103" sldId="277"/>
            <ac:spMk id="52" creationId="{CF04B9B3-23CF-4C50-C502-2B3FE6FBC19E}"/>
          </ac:spMkLst>
        </pc:spChg>
        <pc:spChg chg="del">
          <ac:chgData name="김 기수" userId="c0404611cea20ee4" providerId="LiveId" clId="{BE42B8B0-692C-484B-8727-39B026479A87}" dt="2022-05-29T06:17:26.912" v="5479" actId="478"/>
          <ac:spMkLst>
            <pc:docMk/>
            <pc:sldMk cId="3719466103" sldId="277"/>
            <ac:spMk id="53" creationId="{A37BF360-E56B-5F41-CD8F-CCA669CD45A5}"/>
          </ac:spMkLst>
        </pc:spChg>
        <pc:spChg chg="del">
          <ac:chgData name="김 기수" userId="c0404611cea20ee4" providerId="LiveId" clId="{BE42B8B0-692C-484B-8727-39B026479A87}" dt="2022-05-29T06:32:01.678" v="6218" actId="478"/>
          <ac:spMkLst>
            <pc:docMk/>
            <pc:sldMk cId="3719466103" sldId="277"/>
            <ac:spMk id="54" creationId="{C2B09B3F-13D8-60AA-4766-BC486356B43F}"/>
          </ac:spMkLst>
        </pc:spChg>
        <pc:spChg chg="del">
          <ac:chgData name="김 기수" userId="c0404611cea20ee4" providerId="LiveId" clId="{BE42B8B0-692C-484B-8727-39B026479A87}" dt="2022-05-29T06:32:01.678" v="6218" actId="478"/>
          <ac:spMkLst>
            <pc:docMk/>
            <pc:sldMk cId="3719466103" sldId="277"/>
            <ac:spMk id="55" creationId="{63591F31-E8D0-6956-8010-57FB61B6CA1F}"/>
          </ac:spMkLst>
        </pc:spChg>
        <pc:spChg chg="del">
          <ac:chgData name="김 기수" userId="c0404611cea20ee4" providerId="LiveId" clId="{BE42B8B0-692C-484B-8727-39B026479A87}" dt="2022-05-29T06:17:26.912" v="5479" actId="478"/>
          <ac:spMkLst>
            <pc:docMk/>
            <pc:sldMk cId="3719466103" sldId="277"/>
            <ac:spMk id="56" creationId="{FB6784BE-FBDA-BDD2-2E5A-EDD427F10557}"/>
          </ac:spMkLst>
        </pc:spChg>
        <pc:spChg chg="del">
          <ac:chgData name="김 기수" userId="c0404611cea20ee4" providerId="LiveId" clId="{BE42B8B0-692C-484B-8727-39B026479A87}" dt="2022-05-29T06:17:26.912" v="5479" actId="478"/>
          <ac:spMkLst>
            <pc:docMk/>
            <pc:sldMk cId="3719466103" sldId="277"/>
            <ac:spMk id="57" creationId="{F290A784-F623-DAEE-99B0-D5E7BBCB8A89}"/>
          </ac:spMkLst>
        </pc:spChg>
        <pc:spChg chg="add mod">
          <ac:chgData name="김 기수" userId="c0404611cea20ee4" providerId="LiveId" clId="{BE42B8B0-692C-484B-8727-39B026479A87}" dt="2022-05-29T06:32:35.030" v="6230"/>
          <ac:spMkLst>
            <pc:docMk/>
            <pc:sldMk cId="3719466103" sldId="277"/>
            <ac:spMk id="62" creationId="{2AA53C86-E00C-8627-ED43-7D557E92CFF5}"/>
          </ac:spMkLst>
        </pc:spChg>
        <pc:spChg chg="del">
          <ac:chgData name="김 기수" userId="c0404611cea20ee4" providerId="LiveId" clId="{BE42B8B0-692C-484B-8727-39B026479A87}" dt="2022-05-29T06:17:26.912" v="5479" actId="478"/>
          <ac:spMkLst>
            <pc:docMk/>
            <pc:sldMk cId="3719466103" sldId="277"/>
            <ac:spMk id="87" creationId="{5BD0F830-FC54-84D1-0B00-19B8298D844F}"/>
          </ac:spMkLst>
        </pc:spChg>
        <pc:spChg chg="del">
          <ac:chgData name="김 기수" userId="c0404611cea20ee4" providerId="LiveId" clId="{BE42B8B0-692C-484B-8727-39B026479A87}" dt="2022-05-29T06:17:26.912" v="5479" actId="478"/>
          <ac:spMkLst>
            <pc:docMk/>
            <pc:sldMk cId="3719466103" sldId="277"/>
            <ac:spMk id="88" creationId="{C6D66F1E-C38F-4A82-416A-738C39989E45}"/>
          </ac:spMkLst>
        </pc:spChg>
        <pc:spChg chg="del">
          <ac:chgData name="김 기수" userId="c0404611cea20ee4" providerId="LiveId" clId="{BE42B8B0-692C-484B-8727-39B026479A87}" dt="2022-05-29T06:17:26.912" v="5479" actId="478"/>
          <ac:spMkLst>
            <pc:docMk/>
            <pc:sldMk cId="3719466103" sldId="277"/>
            <ac:spMk id="89" creationId="{7BDFC9C5-A200-41D1-C067-E09B95236A60}"/>
          </ac:spMkLst>
        </pc:spChg>
        <pc:spChg chg="del">
          <ac:chgData name="김 기수" userId="c0404611cea20ee4" providerId="LiveId" clId="{BE42B8B0-692C-484B-8727-39B026479A87}" dt="2022-05-29T06:17:26.912" v="5479" actId="478"/>
          <ac:spMkLst>
            <pc:docMk/>
            <pc:sldMk cId="3719466103" sldId="277"/>
            <ac:spMk id="90" creationId="{4F708163-13B0-C021-77F3-A9994D768F45}"/>
          </ac:spMkLst>
        </pc:spChg>
        <pc:spChg chg="del">
          <ac:chgData name="김 기수" userId="c0404611cea20ee4" providerId="LiveId" clId="{BE42B8B0-692C-484B-8727-39B026479A87}" dt="2022-05-29T06:17:26.912" v="5479" actId="478"/>
          <ac:spMkLst>
            <pc:docMk/>
            <pc:sldMk cId="3719466103" sldId="277"/>
            <ac:spMk id="91" creationId="{5D5FCE21-253D-297E-220F-1B145A8F295F}"/>
          </ac:spMkLst>
        </pc:spChg>
        <pc:cxnChg chg="del">
          <ac:chgData name="김 기수" userId="c0404611cea20ee4" providerId="LiveId" clId="{BE42B8B0-692C-484B-8727-39B026479A87}" dt="2022-05-29T06:17:26.912" v="5479" actId="478"/>
          <ac:cxnSpMkLst>
            <pc:docMk/>
            <pc:sldMk cId="3719466103" sldId="277"/>
            <ac:cxnSpMk id="31" creationId="{842B5E05-B559-0F7D-A70F-5A24D140DF6A}"/>
          </ac:cxnSpMkLst>
        </pc:cxnChg>
        <pc:cxnChg chg="del mod">
          <ac:chgData name="김 기수" userId="c0404611cea20ee4" providerId="LiveId" clId="{BE42B8B0-692C-484B-8727-39B026479A87}" dt="2022-05-29T06:17:26.912" v="5479" actId="478"/>
          <ac:cxnSpMkLst>
            <pc:docMk/>
            <pc:sldMk cId="3719466103" sldId="277"/>
            <ac:cxnSpMk id="58" creationId="{48B206F4-3EC1-CD91-077B-5A39C0CD195C}"/>
          </ac:cxnSpMkLst>
        </pc:cxnChg>
        <pc:cxnChg chg="del mod">
          <ac:chgData name="김 기수" userId="c0404611cea20ee4" providerId="LiveId" clId="{BE42B8B0-692C-484B-8727-39B026479A87}" dt="2022-05-29T06:17:26.912" v="5479" actId="478"/>
          <ac:cxnSpMkLst>
            <pc:docMk/>
            <pc:sldMk cId="3719466103" sldId="277"/>
            <ac:cxnSpMk id="59" creationId="{7FFEA56C-E657-7D4A-6E6B-83922C360E16}"/>
          </ac:cxnSpMkLst>
        </pc:cxnChg>
        <pc:cxnChg chg="del mod">
          <ac:chgData name="김 기수" userId="c0404611cea20ee4" providerId="LiveId" clId="{BE42B8B0-692C-484B-8727-39B026479A87}" dt="2022-05-29T06:17:26.912" v="5479" actId="478"/>
          <ac:cxnSpMkLst>
            <pc:docMk/>
            <pc:sldMk cId="3719466103" sldId="277"/>
            <ac:cxnSpMk id="60" creationId="{0379EDF1-2926-FF1C-E593-D3DA0CBE06D5}"/>
          </ac:cxnSpMkLst>
        </pc:cxnChg>
        <pc:cxnChg chg="del mod">
          <ac:chgData name="김 기수" userId="c0404611cea20ee4" providerId="LiveId" clId="{BE42B8B0-692C-484B-8727-39B026479A87}" dt="2022-05-29T06:17:26.912" v="5479" actId="478"/>
          <ac:cxnSpMkLst>
            <pc:docMk/>
            <pc:sldMk cId="3719466103" sldId="277"/>
            <ac:cxnSpMk id="61" creationId="{FB559584-CC4D-993E-2FDE-CD5EFD08DA71}"/>
          </ac:cxnSpMkLst>
        </pc:cxnChg>
      </pc:sldChg>
      <pc:sldChg chg="addSp delSp modSp add mod modTransition setBg">
        <pc:chgData name="김 기수" userId="c0404611cea20ee4" providerId="LiveId" clId="{BE42B8B0-692C-484B-8727-39B026479A87}" dt="2022-05-29T06:32:38.086" v="6232"/>
        <pc:sldMkLst>
          <pc:docMk/>
          <pc:sldMk cId="4254374176" sldId="278"/>
        </pc:sldMkLst>
        <pc:spChg chg="del">
          <ac:chgData name="김 기수" userId="c0404611cea20ee4" providerId="LiveId" clId="{BE42B8B0-692C-484B-8727-39B026479A87}" dt="2022-05-29T06:32:05.335" v="6220" actId="478"/>
          <ac:spMkLst>
            <pc:docMk/>
            <pc:sldMk cId="4254374176" sldId="278"/>
            <ac:spMk id="13" creationId="{03D8F1DF-07BE-24DD-51A5-19619A7D64D2}"/>
          </ac:spMkLst>
        </pc:spChg>
        <pc:spChg chg="del">
          <ac:chgData name="김 기수" userId="c0404611cea20ee4" providerId="LiveId" clId="{BE42B8B0-692C-484B-8727-39B026479A87}" dt="2022-05-29T06:32:05.335" v="6220" actId="478"/>
          <ac:spMkLst>
            <pc:docMk/>
            <pc:sldMk cId="4254374176" sldId="278"/>
            <ac:spMk id="25" creationId="{EC772EE2-22A2-4189-8623-075350A19759}"/>
          </ac:spMkLst>
        </pc:spChg>
        <pc:spChg chg="add del mod">
          <ac:chgData name="김 기수" userId="c0404611cea20ee4" providerId="LiveId" clId="{BE42B8B0-692C-484B-8727-39B026479A87}" dt="2022-05-29T06:32:37.929" v="6231" actId="478"/>
          <ac:spMkLst>
            <pc:docMk/>
            <pc:sldMk cId="4254374176" sldId="278"/>
            <ac:spMk id="41" creationId="{8FE5B0AF-BB9E-8816-3062-C69B84563ABC}"/>
          </ac:spMkLst>
        </pc:spChg>
        <pc:spChg chg="add del mod">
          <ac:chgData name="김 기수" userId="c0404611cea20ee4" providerId="LiveId" clId="{BE42B8B0-692C-484B-8727-39B026479A87}" dt="2022-05-29T06:32:37.929" v="6231" actId="478"/>
          <ac:spMkLst>
            <pc:docMk/>
            <pc:sldMk cId="4254374176" sldId="278"/>
            <ac:spMk id="42" creationId="{019F61DB-439F-B1D5-69A5-E62369E83810}"/>
          </ac:spMkLst>
        </pc:spChg>
        <pc:spChg chg="add del mod">
          <ac:chgData name="김 기수" userId="c0404611cea20ee4" providerId="LiveId" clId="{BE42B8B0-692C-484B-8727-39B026479A87}" dt="2022-05-29T06:32:37.929" v="6231" actId="478"/>
          <ac:spMkLst>
            <pc:docMk/>
            <pc:sldMk cId="4254374176" sldId="278"/>
            <ac:spMk id="43" creationId="{08C50FE3-8E6F-FCEE-08E0-8E1E10395371}"/>
          </ac:spMkLst>
        </pc:spChg>
        <pc:spChg chg="add del mod">
          <ac:chgData name="김 기수" userId="c0404611cea20ee4" providerId="LiveId" clId="{BE42B8B0-692C-484B-8727-39B026479A87}" dt="2022-05-29T06:32:37.929" v="6231" actId="478"/>
          <ac:spMkLst>
            <pc:docMk/>
            <pc:sldMk cId="4254374176" sldId="278"/>
            <ac:spMk id="48" creationId="{64C321AA-793E-0E90-595B-E51EF9CEA304}"/>
          </ac:spMkLst>
        </pc:spChg>
        <pc:spChg chg="add mod">
          <ac:chgData name="김 기수" userId="c0404611cea20ee4" providerId="LiveId" clId="{BE42B8B0-692C-484B-8727-39B026479A87}" dt="2022-05-29T06:32:38.086" v="6232"/>
          <ac:spMkLst>
            <pc:docMk/>
            <pc:sldMk cId="4254374176" sldId="278"/>
            <ac:spMk id="49" creationId="{D913C0F1-89E1-8F3A-48D2-E381FB1B75A9}"/>
          </ac:spMkLst>
        </pc:spChg>
        <pc:spChg chg="add mod">
          <ac:chgData name="김 기수" userId="c0404611cea20ee4" providerId="LiveId" clId="{BE42B8B0-692C-484B-8727-39B026479A87}" dt="2022-05-29T06:32:38.086" v="6232"/>
          <ac:spMkLst>
            <pc:docMk/>
            <pc:sldMk cId="4254374176" sldId="278"/>
            <ac:spMk id="50" creationId="{455737BF-B436-8686-ECC3-BD76C69A8C1C}"/>
          </ac:spMkLst>
        </pc:spChg>
        <pc:spChg chg="add mod">
          <ac:chgData name="김 기수" userId="c0404611cea20ee4" providerId="LiveId" clId="{BE42B8B0-692C-484B-8727-39B026479A87}" dt="2022-05-29T06:32:38.086" v="6232"/>
          <ac:spMkLst>
            <pc:docMk/>
            <pc:sldMk cId="4254374176" sldId="278"/>
            <ac:spMk id="51" creationId="{F73B7BBF-EB44-E62F-88E9-8AC58649A783}"/>
          </ac:spMkLst>
        </pc:spChg>
        <pc:spChg chg="del">
          <ac:chgData name="김 기수" userId="c0404611cea20ee4" providerId="LiveId" clId="{BE42B8B0-692C-484B-8727-39B026479A87}" dt="2022-05-29T06:17:41.380" v="5482" actId="478"/>
          <ac:spMkLst>
            <pc:docMk/>
            <pc:sldMk cId="4254374176" sldId="278"/>
            <ac:spMk id="52" creationId="{CF04B9B3-23CF-4C50-C502-2B3FE6FBC19E}"/>
          </ac:spMkLst>
        </pc:spChg>
        <pc:spChg chg="del">
          <ac:chgData name="김 기수" userId="c0404611cea20ee4" providerId="LiveId" clId="{BE42B8B0-692C-484B-8727-39B026479A87}" dt="2022-05-29T06:17:41.380" v="5482" actId="478"/>
          <ac:spMkLst>
            <pc:docMk/>
            <pc:sldMk cId="4254374176" sldId="278"/>
            <ac:spMk id="53" creationId="{A37BF360-E56B-5F41-CD8F-CCA669CD45A5}"/>
          </ac:spMkLst>
        </pc:spChg>
        <pc:spChg chg="del">
          <ac:chgData name="김 기수" userId="c0404611cea20ee4" providerId="LiveId" clId="{BE42B8B0-692C-484B-8727-39B026479A87}" dt="2022-05-29T06:32:05.335" v="6220" actId="478"/>
          <ac:spMkLst>
            <pc:docMk/>
            <pc:sldMk cId="4254374176" sldId="278"/>
            <ac:spMk id="54" creationId="{C2B09B3F-13D8-60AA-4766-BC486356B43F}"/>
          </ac:spMkLst>
        </pc:spChg>
        <pc:spChg chg="del">
          <ac:chgData name="김 기수" userId="c0404611cea20ee4" providerId="LiveId" clId="{BE42B8B0-692C-484B-8727-39B026479A87}" dt="2022-05-29T06:32:05.335" v="6220" actId="478"/>
          <ac:spMkLst>
            <pc:docMk/>
            <pc:sldMk cId="4254374176" sldId="278"/>
            <ac:spMk id="55" creationId="{63591F31-E8D0-6956-8010-57FB61B6CA1F}"/>
          </ac:spMkLst>
        </pc:spChg>
        <pc:spChg chg="del">
          <ac:chgData name="김 기수" userId="c0404611cea20ee4" providerId="LiveId" clId="{BE42B8B0-692C-484B-8727-39B026479A87}" dt="2022-05-29T06:17:41.380" v="5482" actId="478"/>
          <ac:spMkLst>
            <pc:docMk/>
            <pc:sldMk cId="4254374176" sldId="278"/>
            <ac:spMk id="56" creationId="{FB6784BE-FBDA-BDD2-2E5A-EDD427F10557}"/>
          </ac:spMkLst>
        </pc:spChg>
        <pc:spChg chg="del">
          <ac:chgData name="김 기수" userId="c0404611cea20ee4" providerId="LiveId" clId="{BE42B8B0-692C-484B-8727-39B026479A87}" dt="2022-05-29T06:17:41.380" v="5482" actId="478"/>
          <ac:spMkLst>
            <pc:docMk/>
            <pc:sldMk cId="4254374176" sldId="278"/>
            <ac:spMk id="57" creationId="{F290A784-F623-DAEE-99B0-D5E7BBCB8A89}"/>
          </ac:spMkLst>
        </pc:spChg>
        <pc:spChg chg="add mod">
          <ac:chgData name="김 기수" userId="c0404611cea20ee4" providerId="LiveId" clId="{BE42B8B0-692C-484B-8727-39B026479A87}" dt="2022-05-29T06:32:38.086" v="6232"/>
          <ac:spMkLst>
            <pc:docMk/>
            <pc:sldMk cId="4254374176" sldId="278"/>
            <ac:spMk id="62" creationId="{C043D29E-91E2-60FE-46AB-02C618384FD3}"/>
          </ac:spMkLst>
        </pc:spChg>
        <pc:spChg chg="del">
          <ac:chgData name="김 기수" userId="c0404611cea20ee4" providerId="LiveId" clId="{BE42B8B0-692C-484B-8727-39B026479A87}" dt="2022-05-29T06:17:41.380" v="5482" actId="478"/>
          <ac:spMkLst>
            <pc:docMk/>
            <pc:sldMk cId="4254374176" sldId="278"/>
            <ac:spMk id="88" creationId="{C6D66F1E-C38F-4A82-416A-738C39989E45}"/>
          </ac:spMkLst>
        </pc:spChg>
        <pc:spChg chg="del">
          <ac:chgData name="김 기수" userId="c0404611cea20ee4" providerId="LiveId" clId="{BE42B8B0-692C-484B-8727-39B026479A87}" dt="2022-05-29T06:17:41.380" v="5482" actId="478"/>
          <ac:spMkLst>
            <pc:docMk/>
            <pc:sldMk cId="4254374176" sldId="278"/>
            <ac:spMk id="89" creationId="{7BDFC9C5-A200-41D1-C067-E09B95236A60}"/>
          </ac:spMkLst>
        </pc:spChg>
        <pc:spChg chg="del">
          <ac:chgData name="김 기수" userId="c0404611cea20ee4" providerId="LiveId" clId="{BE42B8B0-692C-484B-8727-39B026479A87}" dt="2022-05-29T06:17:41.380" v="5482" actId="478"/>
          <ac:spMkLst>
            <pc:docMk/>
            <pc:sldMk cId="4254374176" sldId="278"/>
            <ac:spMk id="90" creationId="{4F708163-13B0-C021-77F3-A9994D768F45}"/>
          </ac:spMkLst>
        </pc:spChg>
        <pc:spChg chg="del">
          <ac:chgData name="김 기수" userId="c0404611cea20ee4" providerId="LiveId" clId="{BE42B8B0-692C-484B-8727-39B026479A87}" dt="2022-05-29T06:17:41.380" v="5482" actId="478"/>
          <ac:spMkLst>
            <pc:docMk/>
            <pc:sldMk cId="4254374176" sldId="278"/>
            <ac:spMk id="91" creationId="{5D5FCE21-253D-297E-220F-1B145A8F295F}"/>
          </ac:spMkLst>
        </pc:spChg>
        <pc:cxnChg chg="del mod">
          <ac:chgData name="김 기수" userId="c0404611cea20ee4" providerId="LiveId" clId="{BE42B8B0-692C-484B-8727-39B026479A87}" dt="2022-05-29T06:17:41.380" v="5482" actId="478"/>
          <ac:cxnSpMkLst>
            <pc:docMk/>
            <pc:sldMk cId="4254374176" sldId="278"/>
            <ac:cxnSpMk id="58" creationId="{48B206F4-3EC1-CD91-077B-5A39C0CD195C}"/>
          </ac:cxnSpMkLst>
        </pc:cxnChg>
        <pc:cxnChg chg="del mod">
          <ac:chgData name="김 기수" userId="c0404611cea20ee4" providerId="LiveId" clId="{BE42B8B0-692C-484B-8727-39B026479A87}" dt="2022-05-29T06:17:41.380" v="5482" actId="478"/>
          <ac:cxnSpMkLst>
            <pc:docMk/>
            <pc:sldMk cId="4254374176" sldId="278"/>
            <ac:cxnSpMk id="59" creationId="{7FFEA56C-E657-7D4A-6E6B-83922C360E16}"/>
          </ac:cxnSpMkLst>
        </pc:cxnChg>
        <pc:cxnChg chg="del mod">
          <ac:chgData name="김 기수" userId="c0404611cea20ee4" providerId="LiveId" clId="{BE42B8B0-692C-484B-8727-39B026479A87}" dt="2022-05-29T06:17:41.380" v="5482" actId="478"/>
          <ac:cxnSpMkLst>
            <pc:docMk/>
            <pc:sldMk cId="4254374176" sldId="278"/>
            <ac:cxnSpMk id="60" creationId="{0379EDF1-2926-FF1C-E593-D3DA0CBE06D5}"/>
          </ac:cxnSpMkLst>
        </pc:cxnChg>
        <pc:cxnChg chg="del mod">
          <ac:chgData name="김 기수" userId="c0404611cea20ee4" providerId="LiveId" clId="{BE42B8B0-692C-484B-8727-39B026479A87}" dt="2022-05-29T06:17:41.380" v="5482" actId="478"/>
          <ac:cxnSpMkLst>
            <pc:docMk/>
            <pc:sldMk cId="4254374176" sldId="278"/>
            <ac:cxnSpMk id="61" creationId="{FB559584-CC4D-993E-2FDE-CD5EFD08DA71}"/>
          </ac:cxnSpMkLst>
        </pc:cxnChg>
      </pc:sldChg>
      <pc:sldChg chg="addSp delSp modSp add mod modTransition setBg">
        <pc:chgData name="김 기수" userId="c0404611cea20ee4" providerId="LiveId" clId="{BE42B8B0-692C-484B-8727-39B026479A87}" dt="2022-05-29T06:32:41.373" v="6234"/>
        <pc:sldMkLst>
          <pc:docMk/>
          <pc:sldMk cId="2537731202" sldId="279"/>
        </pc:sldMkLst>
        <pc:spChg chg="del">
          <ac:chgData name="김 기수" userId="c0404611cea20ee4" providerId="LiveId" clId="{BE42B8B0-692C-484B-8727-39B026479A87}" dt="2022-05-29T06:32:10.144" v="6222" actId="478"/>
          <ac:spMkLst>
            <pc:docMk/>
            <pc:sldMk cId="2537731202" sldId="279"/>
            <ac:spMk id="13" creationId="{03D8F1DF-07BE-24DD-51A5-19619A7D64D2}"/>
          </ac:spMkLst>
        </pc:spChg>
        <pc:spChg chg="del">
          <ac:chgData name="김 기수" userId="c0404611cea20ee4" providerId="LiveId" clId="{BE42B8B0-692C-484B-8727-39B026479A87}" dt="2022-05-29T06:32:10.144" v="6222" actId="478"/>
          <ac:spMkLst>
            <pc:docMk/>
            <pc:sldMk cId="2537731202" sldId="279"/>
            <ac:spMk id="25" creationId="{EC772EE2-22A2-4189-8623-075350A19759}"/>
          </ac:spMkLst>
        </pc:spChg>
        <pc:spChg chg="add del mod">
          <ac:chgData name="김 기수" userId="c0404611cea20ee4" providerId="LiveId" clId="{BE42B8B0-692C-484B-8727-39B026479A87}" dt="2022-05-29T06:32:41.133" v="6233" actId="478"/>
          <ac:spMkLst>
            <pc:docMk/>
            <pc:sldMk cId="2537731202" sldId="279"/>
            <ac:spMk id="41" creationId="{A23A74F2-3459-BBDB-F35A-39C77535D987}"/>
          </ac:spMkLst>
        </pc:spChg>
        <pc:spChg chg="add del mod">
          <ac:chgData name="김 기수" userId="c0404611cea20ee4" providerId="LiveId" clId="{BE42B8B0-692C-484B-8727-39B026479A87}" dt="2022-05-29T06:32:41.133" v="6233" actId="478"/>
          <ac:spMkLst>
            <pc:docMk/>
            <pc:sldMk cId="2537731202" sldId="279"/>
            <ac:spMk id="42" creationId="{7FC69851-A384-BFE5-FD99-BACB1285BDD7}"/>
          </ac:spMkLst>
        </pc:spChg>
        <pc:spChg chg="add del mod">
          <ac:chgData name="김 기수" userId="c0404611cea20ee4" providerId="LiveId" clId="{BE42B8B0-692C-484B-8727-39B026479A87}" dt="2022-05-29T06:32:41.133" v="6233" actId="478"/>
          <ac:spMkLst>
            <pc:docMk/>
            <pc:sldMk cId="2537731202" sldId="279"/>
            <ac:spMk id="43" creationId="{0852AF7F-1FAC-D7EA-96CB-2A863597CDA6}"/>
          </ac:spMkLst>
        </pc:spChg>
        <pc:spChg chg="add del mod">
          <ac:chgData name="김 기수" userId="c0404611cea20ee4" providerId="LiveId" clId="{BE42B8B0-692C-484B-8727-39B026479A87}" dt="2022-05-29T06:32:41.133" v="6233" actId="478"/>
          <ac:spMkLst>
            <pc:docMk/>
            <pc:sldMk cId="2537731202" sldId="279"/>
            <ac:spMk id="48" creationId="{C5D53E93-4A03-FC05-7741-E3B6C4C41701}"/>
          </ac:spMkLst>
        </pc:spChg>
        <pc:spChg chg="add mod">
          <ac:chgData name="김 기수" userId="c0404611cea20ee4" providerId="LiveId" clId="{BE42B8B0-692C-484B-8727-39B026479A87}" dt="2022-05-29T06:32:41.373" v="6234"/>
          <ac:spMkLst>
            <pc:docMk/>
            <pc:sldMk cId="2537731202" sldId="279"/>
            <ac:spMk id="49" creationId="{24330F1C-B5B0-0158-E4AF-99E81B55D5EC}"/>
          </ac:spMkLst>
        </pc:spChg>
        <pc:spChg chg="add mod">
          <ac:chgData name="김 기수" userId="c0404611cea20ee4" providerId="LiveId" clId="{BE42B8B0-692C-484B-8727-39B026479A87}" dt="2022-05-29T06:32:41.373" v="6234"/>
          <ac:spMkLst>
            <pc:docMk/>
            <pc:sldMk cId="2537731202" sldId="279"/>
            <ac:spMk id="50" creationId="{BD1C9385-5991-7F5F-9C41-A6BF47CD4D0A}"/>
          </ac:spMkLst>
        </pc:spChg>
        <pc:spChg chg="add mod">
          <ac:chgData name="김 기수" userId="c0404611cea20ee4" providerId="LiveId" clId="{BE42B8B0-692C-484B-8727-39B026479A87}" dt="2022-05-29T06:32:41.373" v="6234"/>
          <ac:spMkLst>
            <pc:docMk/>
            <pc:sldMk cId="2537731202" sldId="279"/>
            <ac:spMk id="51" creationId="{7CC91ADE-8D3C-6990-B26D-BBEC3F81AFFE}"/>
          </ac:spMkLst>
        </pc:spChg>
        <pc:spChg chg="del">
          <ac:chgData name="김 기수" userId="c0404611cea20ee4" providerId="LiveId" clId="{BE42B8B0-692C-484B-8727-39B026479A87}" dt="2022-05-29T06:18:00.542" v="5489" actId="478"/>
          <ac:spMkLst>
            <pc:docMk/>
            <pc:sldMk cId="2537731202" sldId="279"/>
            <ac:spMk id="52" creationId="{CF04B9B3-23CF-4C50-C502-2B3FE6FBC19E}"/>
          </ac:spMkLst>
        </pc:spChg>
        <pc:spChg chg="del">
          <ac:chgData name="김 기수" userId="c0404611cea20ee4" providerId="LiveId" clId="{BE42B8B0-692C-484B-8727-39B026479A87}" dt="2022-05-29T06:18:00.542" v="5489" actId="478"/>
          <ac:spMkLst>
            <pc:docMk/>
            <pc:sldMk cId="2537731202" sldId="279"/>
            <ac:spMk id="53" creationId="{A37BF360-E56B-5F41-CD8F-CCA669CD45A5}"/>
          </ac:spMkLst>
        </pc:spChg>
        <pc:spChg chg="del">
          <ac:chgData name="김 기수" userId="c0404611cea20ee4" providerId="LiveId" clId="{BE42B8B0-692C-484B-8727-39B026479A87}" dt="2022-05-29T06:32:10.144" v="6222" actId="478"/>
          <ac:spMkLst>
            <pc:docMk/>
            <pc:sldMk cId="2537731202" sldId="279"/>
            <ac:spMk id="54" creationId="{C2B09B3F-13D8-60AA-4766-BC486356B43F}"/>
          </ac:spMkLst>
        </pc:spChg>
        <pc:spChg chg="del">
          <ac:chgData name="김 기수" userId="c0404611cea20ee4" providerId="LiveId" clId="{BE42B8B0-692C-484B-8727-39B026479A87}" dt="2022-05-29T06:32:10.144" v="6222" actId="478"/>
          <ac:spMkLst>
            <pc:docMk/>
            <pc:sldMk cId="2537731202" sldId="279"/>
            <ac:spMk id="55" creationId="{63591F31-E8D0-6956-8010-57FB61B6CA1F}"/>
          </ac:spMkLst>
        </pc:spChg>
        <pc:spChg chg="del">
          <ac:chgData name="김 기수" userId="c0404611cea20ee4" providerId="LiveId" clId="{BE42B8B0-692C-484B-8727-39B026479A87}" dt="2022-05-29T06:18:00.542" v="5489" actId="478"/>
          <ac:spMkLst>
            <pc:docMk/>
            <pc:sldMk cId="2537731202" sldId="279"/>
            <ac:spMk id="56" creationId="{FB6784BE-FBDA-BDD2-2E5A-EDD427F10557}"/>
          </ac:spMkLst>
        </pc:spChg>
        <pc:spChg chg="add mod">
          <ac:chgData name="김 기수" userId="c0404611cea20ee4" providerId="LiveId" clId="{BE42B8B0-692C-484B-8727-39B026479A87}" dt="2022-05-29T06:32:41.373" v="6234"/>
          <ac:spMkLst>
            <pc:docMk/>
            <pc:sldMk cId="2537731202" sldId="279"/>
            <ac:spMk id="62" creationId="{14298AB7-28ED-A406-7A19-7DF03449D2C4}"/>
          </ac:spMkLst>
        </pc:spChg>
        <pc:spChg chg="del">
          <ac:chgData name="김 기수" userId="c0404611cea20ee4" providerId="LiveId" clId="{BE42B8B0-692C-484B-8727-39B026479A87}" dt="2022-05-29T06:18:00.542" v="5489" actId="478"/>
          <ac:spMkLst>
            <pc:docMk/>
            <pc:sldMk cId="2537731202" sldId="279"/>
            <ac:spMk id="89" creationId="{7BDFC9C5-A200-41D1-C067-E09B95236A60}"/>
          </ac:spMkLst>
        </pc:spChg>
        <pc:spChg chg="del">
          <ac:chgData name="김 기수" userId="c0404611cea20ee4" providerId="LiveId" clId="{BE42B8B0-692C-484B-8727-39B026479A87}" dt="2022-05-29T06:18:00.542" v="5489" actId="478"/>
          <ac:spMkLst>
            <pc:docMk/>
            <pc:sldMk cId="2537731202" sldId="279"/>
            <ac:spMk id="90" creationId="{4F708163-13B0-C021-77F3-A9994D768F45}"/>
          </ac:spMkLst>
        </pc:spChg>
        <pc:spChg chg="del">
          <ac:chgData name="김 기수" userId="c0404611cea20ee4" providerId="LiveId" clId="{BE42B8B0-692C-484B-8727-39B026479A87}" dt="2022-05-29T06:18:00.542" v="5489" actId="478"/>
          <ac:spMkLst>
            <pc:docMk/>
            <pc:sldMk cId="2537731202" sldId="279"/>
            <ac:spMk id="91" creationId="{5D5FCE21-253D-297E-220F-1B145A8F295F}"/>
          </ac:spMkLst>
        </pc:spChg>
        <pc:cxnChg chg="del mod">
          <ac:chgData name="김 기수" userId="c0404611cea20ee4" providerId="LiveId" clId="{BE42B8B0-692C-484B-8727-39B026479A87}" dt="2022-05-29T06:18:00.542" v="5489" actId="478"/>
          <ac:cxnSpMkLst>
            <pc:docMk/>
            <pc:sldMk cId="2537731202" sldId="279"/>
            <ac:cxnSpMk id="59" creationId="{7FFEA56C-E657-7D4A-6E6B-83922C360E16}"/>
          </ac:cxnSpMkLst>
        </pc:cxnChg>
        <pc:cxnChg chg="del mod">
          <ac:chgData name="김 기수" userId="c0404611cea20ee4" providerId="LiveId" clId="{BE42B8B0-692C-484B-8727-39B026479A87}" dt="2022-05-29T06:18:00.542" v="5489" actId="478"/>
          <ac:cxnSpMkLst>
            <pc:docMk/>
            <pc:sldMk cId="2537731202" sldId="279"/>
            <ac:cxnSpMk id="60" creationId="{0379EDF1-2926-FF1C-E593-D3DA0CBE06D5}"/>
          </ac:cxnSpMkLst>
        </pc:cxnChg>
        <pc:cxnChg chg="del mod">
          <ac:chgData name="김 기수" userId="c0404611cea20ee4" providerId="LiveId" clId="{BE42B8B0-692C-484B-8727-39B026479A87}" dt="2022-05-29T06:18:00.542" v="5489" actId="478"/>
          <ac:cxnSpMkLst>
            <pc:docMk/>
            <pc:sldMk cId="2537731202" sldId="279"/>
            <ac:cxnSpMk id="61" creationId="{FB559584-CC4D-993E-2FDE-CD5EFD08DA71}"/>
          </ac:cxnSpMkLst>
        </pc:cxnChg>
      </pc:sldChg>
      <pc:sldChg chg="addSp delSp modSp add mod modTransition setBg">
        <pc:chgData name="김 기수" userId="c0404611cea20ee4" providerId="LiveId" clId="{BE42B8B0-692C-484B-8727-39B026479A87}" dt="2022-05-29T06:32:44.201" v="6236"/>
        <pc:sldMkLst>
          <pc:docMk/>
          <pc:sldMk cId="802879402" sldId="280"/>
        </pc:sldMkLst>
        <pc:spChg chg="del mod">
          <ac:chgData name="김 기수" userId="c0404611cea20ee4" providerId="LiveId" clId="{BE42B8B0-692C-484B-8727-39B026479A87}" dt="2022-05-29T06:32:44.041" v="6235" actId="478"/>
          <ac:spMkLst>
            <pc:docMk/>
            <pc:sldMk cId="802879402" sldId="280"/>
            <ac:spMk id="13" creationId="{03D8F1DF-07BE-24DD-51A5-19619A7D64D2}"/>
          </ac:spMkLst>
        </pc:spChg>
        <pc:spChg chg="del mod">
          <ac:chgData name="김 기수" userId="c0404611cea20ee4" providerId="LiveId" clId="{BE42B8B0-692C-484B-8727-39B026479A87}" dt="2022-05-29T06:32:44.041" v="6235" actId="478"/>
          <ac:spMkLst>
            <pc:docMk/>
            <pc:sldMk cId="802879402" sldId="280"/>
            <ac:spMk id="25" creationId="{EC772EE2-22A2-4189-8623-075350A19759}"/>
          </ac:spMkLst>
        </pc:spChg>
        <pc:spChg chg="add mod">
          <ac:chgData name="김 기수" userId="c0404611cea20ee4" providerId="LiveId" clId="{BE42B8B0-692C-484B-8727-39B026479A87}" dt="2022-05-29T06:32:44.201" v="6236"/>
          <ac:spMkLst>
            <pc:docMk/>
            <pc:sldMk cId="802879402" sldId="280"/>
            <ac:spMk id="41" creationId="{42E55494-8722-6B45-EC60-5E9845644B66}"/>
          </ac:spMkLst>
        </pc:spChg>
        <pc:spChg chg="add mod">
          <ac:chgData name="김 기수" userId="c0404611cea20ee4" providerId="LiveId" clId="{BE42B8B0-692C-484B-8727-39B026479A87}" dt="2022-05-29T06:32:44.201" v="6236"/>
          <ac:spMkLst>
            <pc:docMk/>
            <pc:sldMk cId="802879402" sldId="280"/>
            <ac:spMk id="42" creationId="{7FA91CAF-FF26-74CC-A9E2-1CFC77F61B60}"/>
          </ac:spMkLst>
        </pc:spChg>
        <pc:spChg chg="add mod">
          <ac:chgData name="김 기수" userId="c0404611cea20ee4" providerId="LiveId" clId="{BE42B8B0-692C-484B-8727-39B026479A87}" dt="2022-05-29T06:32:44.201" v="6236"/>
          <ac:spMkLst>
            <pc:docMk/>
            <pc:sldMk cId="802879402" sldId="280"/>
            <ac:spMk id="43" creationId="{B1BDEDAB-A95E-32A4-8656-D97230DA61C7}"/>
          </ac:spMkLst>
        </pc:spChg>
        <pc:spChg chg="add mod">
          <ac:chgData name="김 기수" userId="c0404611cea20ee4" providerId="LiveId" clId="{BE42B8B0-692C-484B-8727-39B026479A87}" dt="2022-05-29T06:32:44.201" v="6236"/>
          <ac:spMkLst>
            <pc:docMk/>
            <pc:sldMk cId="802879402" sldId="280"/>
            <ac:spMk id="48" creationId="{B032CC33-6289-F1EE-672E-D5040430B9AF}"/>
          </ac:spMkLst>
        </pc:spChg>
        <pc:spChg chg="del">
          <ac:chgData name="김 기수" userId="c0404611cea20ee4" providerId="LiveId" clId="{BE42B8B0-692C-484B-8727-39B026479A87}" dt="2022-05-29T06:18:16.713" v="5493" actId="478"/>
          <ac:spMkLst>
            <pc:docMk/>
            <pc:sldMk cId="802879402" sldId="280"/>
            <ac:spMk id="52" creationId="{CF04B9B3-23CF-4C50-C502-2B3FE6FBC19E}"/>
          </ac:spMkLst>
        </pc:spChg>
        <pc:spChg chg="del">
          <ac:chgData name="김 기수" userId="c0404611cea20ee4" providerId="LiveId" clId="{BE42B8B0-692C-484B-8727-39B026479A87}" dt="2022-05-29T06:18:16.713" v="5493" actId="478"/>
          <ac:spMkLst>
            <pc:docMk/>
            <pc:sldMk cId="802879402" sldId="280"/>
            <ac:spMk id="53" creationId="{A37BF360-E56B-5F41-CD8F-CCA669CD45A5}"/>
          </ac:spMkLst>
        </pc:spChg>
        <pc:spChg chg="del">
          <ac:chgData name="김 기수" userId="c0404611cea20ee4" providerId="LiveId" clId="{BE42B8B0-692C-484B-8727-39B026479A87}" dt="2022-05-29T06:32:44.041" v="6235" actId="478"/>
          <ac:spMkLst>
            <pc:docMk/>
            <pc:sldMk cId="802879402" sldId="280"/>
            <ac:spMk id="54" creationId="{C2B09B3F-13D8-60AA-4766-BC486356B43F}"/>
          </ac:spMkLst>
        </pc:spChg>
        <pc:spChg chg="del">
          <ac:chgData name="김 기수" userId="c0404611cea20ee4" providerId="LiveId" clId="{BE42B8B0-692C-484B-8727-39B026479A87}" dt="2022-05-29T06:32:44.041" v="6235" actId="478"/>
          <ac:spMkLst>
            <pc:docMk/>
            <pc:sldMk cId="802879402" sldId="280"/>
            <ac:spMk id="55" creationId="{63591F31-E8D0-6956-8010-57FB61B6CA1F}"/>
          </ac:spMkLst>
        </pc:spChg>
        <pc:spChg chg="del">
          <ac:chgData name="김 기수" userId="c0404611cea20ee4" providerId="LiveId" clId="{BE42B8B0-692C-484B-8727-39B026479A87}" dt="2022-05-29T06:18:16.713" v="5493" actId="478"/>
          <ac:spMkLst>
            <pc:docMk/>
            <pc:sldMk cId="802879402" sldId="280"/>
            <ac:spMk id="90" creationId="{4F708163-13B0-C021-77F3-A9994D768F45}"/>
          </ac:spMkLst>
        </pc:spChg>
        <pc:spChg chg="del">
          <ac:chgData name="김 기수" userId="c0404611cea20ee4" providerId="LiveId" clId="{BE42B8B0-692C-484B-8727-39B026479A87}" dt="2022-05-29T06:18:16.713" v="5493" actId="478"/>
          <ac:spMkLst>
            <pc:docMk/>
            <pc:sldMk cId="802879402" sldId="280"/>
            <ac:spMk id="91" creationId="{5D5FCE21-253D-297E-220F-1B145A8F295F}"/>
          </ac:spMkLst>
        </pc:spChg>
        <pc:cxnChg chg="del mod">
          <ac:chgData name="김 기수" userId="c0404611cea20ee4" providerId="LiveId" clId="{BE42B8B0-692C-484B-8727-39B026479A87}" dt="2022-05-29T06:18:16.713" v="5493" actId="478"/>
          <ac:cxnSpMkLst>
            <pc:docMk/>
            <pc:sldMk cId="802879402" sldId="280"/>
            <ac:cxnSpMk id="59" creationId="{7FFEA56C-E657-7D4A-6E6B-83922C360E16}"/>
          </ac:cxnSpMkLst>
        </pc:cxnChg>
        <pc:cxnChg chg="del mod">
          <ac:chgData name="김 기수" userId="c0404611cea20ee4" providerId="LiveId" clId="{BE42B8B0-692C-484B-8727-39B026479A87}" dt="2022-05-29T06:18:16.713" v="5493" actId="478"/>
          <ac:cxnSpMkLst>
            <pc:docMk/>
            <pc:sldMk cId="802879402" sldId="280"/>
            <ac:cxnSpMk id="60" creationId="{0379EDF1-2926-FF1C-E593-D3DA0CBE06D5}"/>
          </ac:cxnSpMkLst>
        </pc:cxnChg>
      </pc:sldChg>
      <pc:sldChg chg="addSp delSp modSp add mod modTransition setBg">
        <pc:chgData name="김 기수" userId="c0404611cea20ee4" providerId="LiveId" clId="{BE42B8B0-692C-484B-8727-39B026479A87}" dt="2022-05-29T06:32:47.548" v="6238"/>
        <pc:sldMkLst>
          <pc:docMk/>
          <pc:sldMk cId="2273365531" sldId="281"/>
        </pc:sldMkLst>
        <pc:spChg chg="del">
          <ac:chgData name="김 기수" userId="c0404611cea20ee4" providerId="LiveId" clId="{BE42B8B0-692C-484B-8727-39B026479A87}" dt="2022-05-29T06:32:47.352" v="6237" actId="478"/>
          <ac:spMkLst>
            <pc:docMk/>
            <pc:sldMk cId="2273365531" sldId="281"/>
            <ac:spMk id="13" creationId="{03D8F1DF-07BE-24DD-51A5-19619A7D64D2}"/>
          </ac:spMkLst>
        </pc:spChg>
        <pc:spChg chg="del">
          <ac:chgData name="김 기수" userId="c0404611cea20ee4" providerId="LiveId" clId="{BE42B8B0-692C-484B-8727-39B026479A87}" dt="2022-05-29T06:32:47.352" v="6237" actId="478"/>
          <ac:spMkLst>
            <pc:docMk/>
            <pc:sldMk cId="2273365531" sldId="281"/>
            <ac:spMk id="25" creationId="{EC772EE2-22A2-4189-8623-075350A19759}"/>
          </ac:spMkLst>
        </pc:spChg>
        <pc:spChg chg="add mod">
          <ac:chgData name="김 기수" userId="c0404611cea20ee4" providerId="LiveId" clId="{BE42B8B0-692C-484B-8727-39B026479A87}" dt="2022-05-29T06:32:47.548" v="6238"/>
          <ac:spMkLst>
            <pc:docMk/>
            <pc:sldMk cId="2273365531" sldId="281"/>
            <ac:spMk id="41" creationId="{B74EDC53-05A1-D2CE-2428-3E939FF78B63}"/>
          </ac:spMkLst>
        </pc:spChg>
        <pc:spChg chg="add mod">
          <ac:chgData name="김 기수" userId="c0404611cea20ee4" providerId="LiveId" clId="{BE42B8B0-692C-484B-8727-39B026479A87}" dt="2022-05-29T06:32:47.548" v="6238"/>
          <ac:spMkLst>
            <pc:docMk/>
            <pc:sldMk cId="2273365531" sldId="281"/>
            <ac:spMk id="42" creationId="{D0BBA1B3-71A9-433D-0A39-5A1D19274685}"/>
          </ac:spMkLst>
        </pc:spChg>
        <pc:spChg chg="add mod">
          <ac:chgData name="김 기수" userId="c0404611cea20ee4" providerId="LiveId" clId="{BE42B8B0-692C-484B-8727-39B026479A87}" dt="2022-05-29T06:32:47.548" v="6238"/>
          <ac:spMkLst>
            <pc:docMk/>
            <pc:sldMk cId="2273365531" sldId="281"/>
            <ac:spMk id="43" creationId="{E366B2C2-B318-C170-42FD-5F6726112F2D}"/>
          </ac:spMkLst>
        </pc:spChg>
        <pc:spChg chg="add mod">
          <ac:chgData name="김 기수" userId="c0404611cea20ee4" providerId="LiveId" clId="{BE42B8B0-692C-484B-8727-39B026479A87}" dt="2022-05-29T06:32:47.548" v="6238"/>
          <ac:spMkLst>
            <pc:docMk/>
            <pc:sldMk cId="2273365531" sldId="281"/>
            <ac:spMk id="48" creationId="{8C5C34C3-3418-0D98-8151-E4BE6EEBB060}"/>
          </ac:spMkLst>
        </pc:spChg>
        <pc:spChg chg="del">
          <ac:chgData name="김 기수" userId="c0404611cea20ee4" providerId="LiveId" clId="{BE42B8B0-692C-484B-8727-39B026479A87}" dt="2022-05-29T06:18:27.324" v="5496" actId="478"/>
          <ac:spMkLst>
            <pc:docMk/>
            <pc:sldMk cId="2273365531" sldId="281"/>
            <ac:spMk id="52" creationId="{CF04B9B3-23CF-4C50-C502-2B3FE6FBC19E}"/>
          </ac:spMkLst>
        </pc:spChg>
        <pc:spChg chg="del">
          <ac:chgData name="김 기수" userId="c0404611cea20ee4" providerId="LiveId" clId="{BE42B8B0-692C-484B-8727-39B026479A87}" dt="2022-05-29T06:32:47.352" v="6237" actId="478"/>
          <ac:spMkLst>
            <pc:docMk/>
            <pc:sldMk cId="2273365531" sldId="281"/>
            <ac:spMk id="54" creationId="{C2B09B3F-13D8-60AA-4766-BC486356B43F}"/>
          </ac:spMkLst>
        </pc:spChg>
        <pc:spChg chg="del">
          <ac:chgData name="김 기수" userId="c0404611cea20ee4" providerId="LiveId" clId="{BE42B8B0-692C-484B-8727-39B026479A87}" dt="2022-05-29T06:32:47.352" v="6237" actId="478"/>
          <ac:spMkLst>
            <pc:docMk/>
            <pc:sldMk cId="2273365531" sldId="281"/>
            <ac:spMk id="55" creationId="{63591F31-E8D0-6956-8010-57FB61B6CA1F}"/>
          </ac:spMkLst>
        </pc:spChg>
        <pc:spChg chg="del">
          <ac:chgData name="김 기수" userId="c0404611cea20ee4" providerId="LiveId" clId="{BE42B8B0-692C-484B-8727-39B026479A87}" dt="2022-05-29T06:18:27.324" v="5496" actId="478"/>
          <ac:spMkLst>
            <pc:docMk/>
            <pc:sldMk cId="2273365531" sldId="281"/>
            <ac:spMk id="91" creationId="{5D5FCE21-253D-297E-220F-1B145A8F295F}"/>
          </ac:spMkLst>
        </pc:spChg>
        <pc:cxnChg chg="del mod">
          <ac:chgData name="김 기수" userId="c0404611cea20ee4" providerId="LiveId" clId="{BE42B8B0-692C-484B-8727-39B026479A87}" dt="2022-05-29T06:18:27.324" v="5496" actId="478"/>
          <ac:cxnSpMkLst>
            <pc:docMk/>
            <pc:sldMk cId="2273365531" sldId="281"/>
            <ac:cxnSpMk id="59" creationId="{7FFEA56C-E657-7D4A-6E6B-83922C360E16}"/>
          </ac:cxnSpMkLst>
        </pc:cxnChg>
      </pc:sldChg>
      <pc:sldChg chg="addSp delSp modSp add mod modTransition setBg modAnim">
        <pc:chgData name="김 기수" userId="c0404611cea20ee4" providerId="LiveId" clId="{BE42B8B0-692C-484B-8727-39B026479A87}" dt="2022-05-29T13:46:19.317" v="6888"/>
        <pc:sldMkLst>
          <pc:docMk/>
          <pc:sldMk cId="4187060706" sldId="282"/>
        </pc:sldMkLst>
        <pc:spChg chg="add mod">
          <ac:chgData name="김 기수" userId="c0404611cea20ee4" providerId="LiveId" clId="{BE42B8B0-692C-484B-8727-39B026479A87}" dt="2022-05-29T06:30:29.144" v="5891" actId="1076"/>
          <ac:spMkLst>
            <pc:docMk/>
            <pc:sldMk cId="4187060706" sldId="282"/>
            <ac:spMk id="2" creationId="{27548B8C-7718-96CA-A29D-CF9EE41401FC}"/>
          </ac:spMkLst>
        </pc:spChg>
        <pc:spChg chg="add del mod">
          <ac:chgData name="김 기수" userId="c0404611cea20ee4" providerId="LiveId" clId="{BE42B8B0-692C-484B-8727-39B026479A87}" dt="2022-05-29T13:43:18.250" v="6787" actId="478"/>
          <ac:spMkLst>
            <pc:docMk/>
            <pc:sldMk cId="4187060706" sldId="282"/>
            <ac:spMk id="7" creationId="{69E07E59-6725-BD2B-8F8A-ED12F14BCC61}"/>
          </ac:spMkLst>
        </pc:spChg>
        <pc:spChg chg="add del mod">
          <ac:chgData name="김 기수" userId="c0404611cea20ee4" providerId="LiveId" clId="{BE42B8B0-692C-484B-8727-39B026479A87}" dt="2022-05-29T13:45:42.121" v="6876" actId="478"/>
          <ac:spMkLst>
            <pc:docMk/>
            <pc:sldMk cId="4187060706" sldId="282"/>
            <ac:spMk id="9" creationId="{306C544D-31B3-3B56-DF82-57CCF1ACDE2A}"/>
          </ac:spMkLst>
        </pc:spChg>
        <pc:spChg chg="del">
          <ac:chgData name="김 기수" userId="c0404611cea20ee4" providerId="LiveId" clId="{BE42B8B0-692C-484B-8727-39B026479A87}" dt="2022-05-29T06:32:51.600" v="6239" actId="478"/>
          <ac:spMkLst>
            <pc:docMk/>
            <pc:sldMk cId="4187060706" sldId="282"/>
            <ac:spMk id="13" creationId="{03D8F1DF-07BE-24DD-51A5-19619A7D64D2}"/>
          </ac:spMkLst>
        </pc:spChg>
        <pc:spChg chg="mod">
          <ac:chgData name="김 기수" userId="c0404611cea20ee4" providerId="LiveId" clId="{BE42B8B0-692C-484B-8727-39B026479A87}" dt="2022-05-29T06:30:22.845" v="5887" actId="1076"/>
          <ac:spMkLst>
            <pc:docMk/>
            <pc:sldMk cId="4187060706" sldId="282"/>
            <ac:spMk id="22" creationId="{9FD7A745-FA07-F595-E276-ABE59B1C294E}"/>
          </ac:spMkLst>
        </pc:spChg>
        <pc:spChg chg="del">
          <ac:chgData name="김 기수" userId="c0404611cea20ee4" providerId="LiveId" clId="{BE42B8B0-692C-484B-8727-39B026479A87}" dt="2022-05-29T06:32:51.600" v="6239" actId="478"/>
          <ac:spMkLst>
            <pc:docMk/>
            <pc:sldMk cId="4187060706" sldId="282"/>
            <ac:spMk id="25" creationId="{EC772EE2-22A2-4189-8623-075350A19759}"/>
          </ac:spMkLst>
        </pc:spChg>
        <pc:spChg chg="add mod">
          <ac:chgData name="김 기수" userId="c0404611cea20ee4" providerId="LiveId" clId="{BE42B8B0-692C-484B-8727-39B026479A87}" dt="2022-05-29T06:32:51.810" v="6240"/>
          <ac:spMkLst>
            <pc:docMk/>
            <pc:sldMk cId="4187060706" sldId="282"/>
            <ac:spMk id="48" creationId="{80DC7CB6-7B9B-3C3E-814F-BCC79A4129B7}"/>
          </ac:spMkLst>
        </pc:spChg>
        <pc:spChg chg="add mod">
          <ac:chgData name="김 기수" userId="c0404611cea20ee4" providerId="LiveId" clId="{BE42B8B0-692C-484B-8727-39B026479A87}" dt="2022-05-29T06:32:51.810" v="6240"/>
          <ac:spMkLst>
            <pc:docMk/>
            <pc:sldMk cId="4187060706" sldId="282"/>
            <ac:spMk id="49" creationId="{3DCF156A-4728-4BFB-AA33-17BD65DD7C64}"/>
          </ac:spMkLst>
        </pc:spChg>
        <pc:spChg chg="add mod">
          <ac:chgData name="김 기수" userId="c0404611cea20ee4" providerId="LiveId" clId="{BE42B8B0-692C-484B-8727-39B026479A87}" dt="2022-05-29T06:32:51.810" v="6240"/>
          <ac:spMkLst>
            <pc:docMk/>
            <pc:sldMk cId="4187060706" sldId="282"/>
            <ac:spMk id="50" creationId="{983B7AC2-031C-5DB2-B02B-6695048C1EEB}"/>
          </ac:spMkLst>
        </pc:spChg>
        <pc:spChg chg="add mod">
          <ac:chgData name="김 기수" userId="c0404611cea20ee4" providerId="LiveId" clId="{BE42B8B0-692C-484B-8727-39B026479A87}" dt="2022-05-29T06:32:51.810" v="6240"/>
          <ac:spMkLst>
            <pc:docMk/>
            <pc:sldMk cId="4187060706" sldId="282"/>
            <ac:spMk id="51" creationId="{E6A2D722-4032-C006-5D51-D5A687027A09}"/>
          </ac:spMkLst>
        </pc:spChg>
        <pc:spChg chg="add mod">
          <ac:chgData name="김 기수" userId="c0404611cea20ee4" providerId="LiveId" clId="{BE42B8B0-692C-484B-8727-39B026479A87}" dt="2022-05-29T13:44:09.033" v="6801" actId="1076"/>
          <ac:spMkLst>
            <pc:docMk/>
            <pc:sldMk cId="4187060706" sldId="282"/>
            <ac:spMk id="54" creationId="{1D32E910-A24F-99A7-6EBE-BF8480C3B16B}"/>
          </ac:spMkLst>
        </pc:spChg>
        <pc:spChg chg="del">
          <ac:chgData name="김 기수" userId="c0404611cea20ee4" providerId="LiveId" clId="{BE42B8B0-692C-484B-8727-39B026479A87}" dt="2022-05-29T06:32:51.600" v="6239" actId="478"/>
          <ac:spMkLst>
            <pc:docMk/>
            <pc:sldMk cId="4187060706" sldId="282"/>
            <ac:spMk id="54" creationId="{C2B09B3F-13D8-60AA-4766-BC486356B43F}"/>
          </ac:spMkLst>
        </pc:spChg>
        <pc:spChg chg="del">
          <ac:chgData name="김 기수" userId="c0404611cea20ee4" providerId="LiveId" clId="{BE42B8B0-692C-484B-8727-39B026479A87}" dt="2022-05-29T06:32:51.600" v="6239" actId="478"/>
          <ac:spMkLst>
            <pc:docMk/>
            <pc:sldMk cId="4187060706" sldId="282"/>
            <ac:spMk id="55" creationId="{63591F31-E8D0-6956-8010-57FB61B6CA1F}"/>
          </ac:spMkLst>
        </pc:spChg>
        <pc:picChg chg="add mod">
          <ac:chgData name="김 기수" userId="c0404611cea20ee4" providerId="LiveId" clId="{BE42B8B0-692C-484B-8727-39B026479A87}" dt="2022-05-29T13:46:12.941" v="6886" actId="1076"/>
          <ac:picMkLst>
            <pc:docMk/>
            <pc:sldMk cId="4187060706" sldId="282"/>
            <ac:picMk id="5" creationId="{80E9DB56-F35C-F61C-C4EE-57DBA86AAAA4}"/>
          </ac:picMkLst>
        </pc:picChg>
        <pc:picChg chg="add mod">
          <ac:chgData name="김 기수" userId="c0404611cea20ee4" providerId="LiveId" clId="{BE42B8B0-692C-484B-8727-39B026479A87}" dt="2022-05-29T13:46:11.345" v="6885" actId="1076"/>
          <ac:picMkLst>
            <pc:docMk/>
            <pc:sldMk cId="4187060706" sldId="282"/>
            <ac:picMk id="12" creationId="{1FA7BF81-7CF4-2B10-8C24-299B84DFDA59}"/>
          </ac:picMkLst>
        </pc:picChg>
        <pc:cxnChg chg="mod">
          <ac:chgData name="김 기수" userId="c0404611cea20ee4" providerId="LiveId" clId="{BE42B8B0-692C-484B-8727-39B026479A87}" dt="2022-05-29T06:30:22.845" v="5887" actId="1076"/>
          <ac:cxnSpMkLst>
            <pc:docMk/>
            <pc:sldMk cId="4187060706" sldId="282"/>
            <ac:cxnSpMk id="4" creationId="{C72F3DFC-0D0B-F922-EBFD-0E8919211037}"/>
          </ac:cxnSpMkLst>
        </pc:cxnChg>
      </pc:sldChg>
      <pc:sldChg chg="addSp delSp modSp add del mod modTransition setBg addAnim delAnim modAnim">
        <pc:chgData name="김 기수" userId="c0404611cea20ee4" providerId="LiveId" clId="{BE42B8B0-692C-484B-8727-39B026479A87}" dt="2022-05-30T02:14:19.755" v="6970" actId="207"/>
        <pc:sldMkLst>
          <pc:docMk/>
          <pc:sldMk cId="898821271" sldId="283"/>
        </pc:sldMkLst>
        <pc:spChg chg="add del">
          <ac:chgData name="김 기수" userId="c0404611cea20ee4" providerId="LiveId" clId="{BE42B8B0-692C-484B-8727-39B026479A87}" dt="2022-05-29T06:23:46.539" v="5563" actId="11529"/>
          <ac:spMkLst>
            <pc:docMk/>
            <pc:sldMk cId="898821271" sldId="283"/>
            <ac:spMk id="2" creationId="{0B9C0FB0-87CD-0858-7E50-039F4C7EDA9C}"/>
          </ac:spMkLst>
        </pc:spChg>
        <pc:spChg chg="add mod">
          <ac:chgData name="김 기수" userId="c0404611cea20ee4" providerId="LiveId" clId="{BE42B8B0-692C-484B-8727-39B026479A87}" dt="2022-05-29T06:25:23.509" v="5593" actId="1076"/>
          <ac:spMkLst>
            <pc:docMk/>
            <pc:sldMk cId="898821271" sldId="283"/>
            <ac:spMk id="3" creationId="{CAECD23F-80D6-C27E-9F2B-C445079172C4}"/>
          </ac:spMkLst>
        </pc:spChg>
        <pc:spChg chg="add del mod">
          <ac:chgData name="김 기수" userId="c0404611cea20ee4" providerId="LiveId" clId="{BE42B8B0-692C-484B-8727-39B026479A87}" dt="2022-05-29T06:27:54.133" v="5761"/>
          <ac:spMkLst>
            <pc:docMk/>
            <pc:sldMk cId="898821271" sldId="283"/>
            <ac:spMk id="5" creationId="{3A00A44D-41B3-09B1-5FE1-A6D901C3B7D3}"/>
          </ac:spMkLst>
        </pc:spChg>
        <pc:spChg chg="add mod">
          <ac:chgData name="김 기수" userId="c0404611cea20ee4" providerId="LiveId" clId="{BE42B8B0-692C-484B-8727-39B026479A87}" dt="2022-05-29T06:28:09.874" v="5764" actId="20577"/>
          <ac:spMkLst>
            <pc:docMk/>
            <pc:sldMk cId="898821271" sldId="283"/>
            <ac:spMk id="7" creationId="{492655CF-1080-DEF6-67CE-5E9EEB721D1D}"/>
          </ac:spMkLst>
        </pc:spChg>
        <pc:spChg chg="del">
          <ac:chgData name="김 기수" userId="c0404611cea20ee4" providerId="LiveId" clId="{BE42B8B0-692C-484B-8727-39B026479A87}" dt="2022-05-29T06:33:05.041" v="6243" actId="478"/>
          <ac:spMkLst>
            <pc:docMk/>
            <pc:sldMk cId="898821271" sldId="283"/>
            <ac:spMk id="13" creationId="{03D8F1DF-07BE-24DD-51A5-19619A7D64D2}"/>
          </ac:spMkLst>
        </pc:spChg>
        <pc:spChg chg="del">
          <ac:chgData name="김 기수" userId="c0404611cea20ee4" providerId="LiveId" clId="{BE42B8B0-692C-484B-8727-39B026479A87}" dt="2022-05-29T06:33:05.041" v="6243" actId="478"/>
          <ac:spMkLst>
            <pc:docMk/>
            <pc:sldMk cId="898821271" sldId="283"/>
            <ac:spMk id="25" creationId="{EC772EE2-22A2-4189-8623-075350A19759}"/>
          </ac:spMkLst>
        </pc:spChg>
        <pc:spChg chg="add del mod">
          <ac:chgData name="김 기수" userId="c0404611cea20ee4" providerId="LiveId" clId="{BE42B8B0-692C-484B-8727-39B026479A87}" dt="2022-05-29T06:38:30.816" v="6421" actId="478"/>
          <ac:spMkLst>
            <pc:docMk/>
            <pc:sldMk cId="898821271" sldId="283"/>
            <ac:spMk id="48" creationId="{EBFB29B0-7CE9-0547-4B82-115AFF0E108A}"/>
          </ac:spMkLst>
        </pc:spChg>
        <pc:spChg chg="add del mod">
          <ac:chgData name="김 기수" userId="c0404611cea20ee4" providerId="LiveId" clId="{BE42B8B0-692C-484B-8727-39B026479A87}" dt="2022-05-29T06:33:03.601" v="6242"/>
          <ac:spMkLst>
            <pc:docMk/>
            <pc:sldMk cId="898821271" sldId="283"/>
            <ac:spMk id="49" creationId="{DC74E1CA-0069-32CE-17F9-D4C7C7118A5A}"/>
          </ac:spMkLst>
        </pc:spChg>
        <pc:spChg chg="add del mod">
          <ac:chgData name="김 기수" userId="c0404611cea20ee4" providerId="LiveId" clId="{BE42B8B0-692C-484B-8727-39B026479A87}" dt="2022-05-29T06:33:03.601" v="6242"/>
          <ac:spMkLst>
            <pc:docMk/>
            <pc:sldMk cId="898821271" sldId="283"/>
            <ac:spMk id="50" creationId="{D7B57B80-2EBD-11DD-E414-FA690FB32E5E}"/>
          </ac:spMkLst>
        </pc:spChg>
        <pc:spChg chg="add del mod">
          <ac:chgData name="김 기수" userId="c0404611cea20ee4" providerId="LiveId" clId="{BE42B8B0-692C-484B-8727-39B026479A87}" dt="2022-05-29T06:33:03.601" v="6242"/>
          <ac:spMkLst>
            <pc:docMk/>
            <pc:sldMk cId="898821271" sldId="283"/>
            <ac:spMk id="51" creationId="{9CD28020-B573-F9EF-BDD3-AFB810A5D21B}"/>
          </ac:spMkLst>
        </pc:spChg>
        <pc:spChg chg="del">
          <ac:chgData name="김 기수" userId="c0404611cea20ee4" providerId="LiveId" clId="{BE42B8B0-692C-484B-8727-39B026479A87}" dt="2022-05-29T06:33:05.041" v="6243" actId="478"/>
          <ac:spMkLst>
            <pc:docMk/>
            <pc:sldMk cId="898821271" sldId="283"/>
            <ac:spMk id="54" creationId="{C2B09B3F-13D8-60AA-4766-BC486356B43F}"/>
          </ac:spMkLst>
        </pc:spChg>
        <pc:spChg chg="del">
          <ac:chgData name="김 기수" userId="c0404611cea20ee4" providerId="LiveId" clId="{BE42B8B0-692C-484B-8727-39B026479A87}" dt="2022-05-29T06:33:05.041" v="6243" actId="478"/>
          <ac:spMkLst>
            <pc:docMk/>
            <pc:sldMk cId="898821271" sldId="283"/>
            <ac:spMk id="55" creationId="{63591F31-E8D0-6956-8010-57FB61B6CA1F}"/>
          </ac:spMkLst>
        </pc:spChg>
        <pc:spChg chg="add del mod">
          <ac:chgData name="김 기수" userId="c0404611cea20ee4" providerId="LiveId" clId="{BE42B8B0-692C-484B-8727-39B026479A87}" dt="2022-05-29T06:33:03.601" v="6242"/>
          <ac:spMkLst>
            <pc:docMk/>
            <pc:sldMk cId="898821271" sldId="283"/>
            <ac:spMk id="62" creationId="{E067E58F-9E61-6959-CFD6-DB4FD54B7E22}"/>
          </ac:spMkLst>
        </pc:spChg>
        <pc:spChg chg="add mod">
          <ac:chgData name="김 기수" userId="c0404611cea20ee4" providerId="LiveId" clId="{BE42B8B0-692C-484B-8727-39B026479A87}" dt="2022-05-29T06:33:05.203" v="6244"/>
          <ac:spMkLst>
            <pc:docMk/>
            <pc:sldMk cId="898821271" sldId="283"/>
            <ac:spMk id="63" creationId="{E269587A-203C-C49B-72AB-0FE3B28E1035}"/>
          </ac:spMkLst>
        </pc:spChg>
        <pc:spChg chg="add mod">
          <ac:chgData name="김 기수" userId="c0404611cea20ee4" providerId="LiveId" clId="{BE42B8B0-692C-484B-8727-39B026479A87}" dt="2022-05-29T06:33:08.855" v="6245" actId="207"/>
          <ac:spMkLst>
            <pc:docMk/>
            <pc:sldMk cId="898821271" sldId="283"/>
            <ac:spMk id="64" creationId="{AEE3718A-7EE1-85D0-306C-A53F08C46494}"/>
          </ac:spMkLst>
        </pc:spChg>
        <pc:spChg chg="add mod">
          <ac:chgData name="김 기수" userId="c0404611cea20ee4" providerId="LiveId" clId="{BE42B8B0-692C-484B-8727-39B026479A87}" dt="2022-05-29T06:33:05.203" v="6244"/>
          <ac:spMkLst>
            <pc:docMk/>
            <pc:sldMk cId="898821271" sldId="283"/>
            <ac:spMk id="65" creationId="{CB3459FA-D159-0A38-7FE1-893D7301A30A}"/>
          </ac:spMkLst>
        </pc:spChg>
        <pc:spChg chg="add mod">
          <ac:chgData name="김 기수" userId="c0404611cea20ee4" providerId="LiveId" clId="{BE42B8B0-692C-484B-8727-39B026479A87}" dt="2022-05-29T06:33:05.203" v="6244"/>
          <ac:spMkLst>
            <pc:docMk/>
            <pc:sldMk cId="898821271" sldId="283"/>
            <ac:spMk id="66" creationId="{0046ED4D-D127-2697-1695-1FFA83F9A2DB}"/>
          </ac:spMkLst>
        </pc:spChg>
        <pc:spChg chg="add del mod">
          <ac:chgData name="김 기수" userId="c0404611cea20ee4" providerId="LiveId" clId="{BE42B8B0-692C-484B-8727-39B026479A87}" dt="2022-05-29T06:38:24.952" v="6417"/>
          <ac:spMkLst>
            <pc:docMk/>
            <pc:sldMk cId="898821271" sldId="283"/>
            <ac:spMk id="67" creationId="{946F7724-A1EE-AE40-765C-7C16DA7F19BE}"/>
          </ac:spMkLst>
        </pc:spChg>
        <pc:spChg chg="add del mod">
          <ac:chgData name="김 기수" userId="c0404611cea20ee4" providerId="LiveId" clId="{BE42B8B0-692C-484B-8727-39B026479A87}" dt="2022-05-29T06:39:14.168" v="6431" actId="478"/>
          <ac:spMkLst>
            <pc:docMk/>
            <pc:sldMk cId="898821271" sldId="283"/>
            <ac:spMk id="68" creationId="{3FC9A786-985C-89F3-612B-04A0E99F580E}"/>
          </ac:spMkLst>
        </pc:spChg>
        <pc:spChg chg="add mod">
          <ac:chgData name="김 기수" userId="c0404611cea20ee4" providerId="LiveId" clId="{BE42B8B0-692C-484B-8727-39B026479A87}" dt="2022-05-30T02:14:19.755" v="6970" actId="207"/>
          <ac:spMkLst>
            <pc:docMk/>
            <pc:sldMk cId="898821271" sldId="283"/>
            <ac:spMk id="69" creationId="{3842ECDF-C1D9-8761-CA16-D6655F89A759}"/>
          </ac:spMkLst>
        </pc:spChg>
      </pc:sldChg>
      <pc:sldChg chg="addSp delSp modSp add mod setBg modAnim">
        <pc:chgData name="김 기수" userId="c0404611cea20ee4" providerId="LiveId" clId="{BE42B8B0-692C-484B-8727-39B026479A87}" dt="2022-05-29T06:40:40.328" v="6598"/>
        <pc:sldMkLst>
          <pc:docMk/>
          <pc:sldMk cId="58605070" sldId="284"/>
        </pc:sldMkLst>
        <pc:spChg chg="del">
          <ac:chgData name="김 기수" userId="c0404611cea20ee4" providerId="LiveId" clId="{BE42B8B0-692C-484B-8727-39B026479A87}" dt="2022-05-29T06:30:16.491" v="5883" actId="478"/>
          <ac:spMkLst>
            <pc:docMk/>
            <pc:sldMk cId="58605070" sldId="284"/>
            <ac:spMk id="3" creationId="{CAECD23F-80D6-C27E-9F2B-C445079172C4}"/>
          </ac:spMkLst>
        </pc:spChg>
        <pc:spChg chg="mod">
          <ac:chgData name="김 기수" userId="c0404611cea20ee4" providerId="LiveId" clId="{BE42B8B0-692C-484B-8727-39B026479A87}" dt="2022-05-29T06:30:48.901" v="5976"/>
          <ac:spMkLst>
            <pc:docMk/>
            <pc:sldMk cId="58605070" sldId="284"/>
            <ac:spMk id="7" creationId="{492655CF-1080-DEF6-67CE-5E9EEB721D1D}"/>
          </ac:spMkLst>
        </pc:spChg>
        <pc:spChg chg="del mod">
          <ac:chgData name="김 기수" userId="c0404611cea20ee4" providerId="LiveId" clId="{BE42B8B0-692C-484B-8727-39B026479A87}" dt="2022-05-29T06:33:14.507" v="6247" actId="478"/>
          <ac:spMkLst>
            <pc:docMk/>
            <pc:sldMk cId="58605070" sldId="284"/>
            <ac:spMk id="13" creationId="{03D8F1DF-07BE-24DD-51A5-19619A7D64D2}"/>
          </ac:spMkLst>
        </pc:spChg>
        <pc:spChg chg="del mod">
          <ac:chgData name="김 기수" userId="c0404611cea20ee4" providerId="LiveId" clId="{BE42B8B0-692C-484B-8727-39B026479A87}" dt="2022-05-29T06:33:14.507" v="6247" actId="478"/>
          <ac:spMkLst>
            <pc:docMk/>
            <pc:sldMk cId="58605070" sldId="284"/>
            <ac:spMk id="25" creationId="{EC772EE2-22A2-4189-8623-075350A19759}"/>
          </ac:spMkLst>
        </pc:spChg>
        <pc:spChg chg="del">
          <ac:chgData name="김 기수" userId="c0404611cea20ee4" providerId="LiveId" clId="{BE42B8B0-692C-484B-8727-39B026479A87}" dt="2022-05-29T06:30:37.283" v="5894" actId="478"/>
          <ac:spMkLst>
            <pc:docMk/>
            <pc:sldMk cId="58605070" sldId="284"/>
            <ac:spMk id="48" creationId="{EBFB29B0-7CE9-0547-4B82-115AFF0E108A}"/>
          </ac:spMkLst>
        </pc:spChg>
        <pc:spChg chg="add mod">
          <ac:chgData name="김 기수" userId="c0404611cea20ee4" providerId="LiveId" clId="{BE42B8B0-692C-484B-8727-39B026479A87}" dt="2022-05-29T06:30:35.266" v="5893" actId="1076"/>
          <ac:spMkLst>
            <pc:docMk/>
            <pc:sldMk cId="58605070" sldId="284"/>
            <ac:spMk id="49" creationId="{3E0E1495-8DB7-AA28-E30F-3F0EA937F78C}"/>
          </ac:spMkLst>
        </pc:spChg>
        <pc:spChg chg="add mod">
          <ac:chgData name="김 기수" userId="c0404611cea20ee4" providerId="LiveId" clId="{BE42B8B0-692C-484B-8727-39B026479A87}" dt="2022-05-29T06:31:30.790" v="6212" actId="14100"/>
          <ac:spMkLst>
            <pc:docMk/>
            <pc:sldMk cId="58605070" sldId="284"/>
            <ac:spMk id="50" creationId="{2A654F61-9F4A-B08A-E76C-5B4DC453E501}"/>
          </ac:spMkLst>
        </pc:spChg>
        <pc:spChg chg="add mod">
          <ac:chgData name="김 기수" userId="c0404611cea20ee4" providerId="LiveId" clId="{BE42B8B0-692C-484B-8727-39B026479A87}" dt="2022-05-29T06:33:14.673" v="6248"/>
          <ac:spMkLst>
            <pc:docMk/>
            <pc:sldMk cId="58605070" sldId="284"/>
            <ac:spMk id="51" creationId="{ABA1D71B-43E9-70C2-E3F7-2E0235378BD2}"/>
          </ac:spMkLst>
        </pc:spChg>
        <pc:spChg chg="del mod">
          <ac:chgData name="김 기수" userId="c0404611cea20ee4" providerId="LiveId" clId="{BE42B8B0-692C-484B-8727-39B026479A87}" dt="2022-05-29T06:33:14.507" v="6247" actId="478"/>
          <ac:spMkLst>
            <pc:docMk/>
            <pc:sldMk cId="58605070" sldId="284"/>
            <ac:spMk id="54" creationId="{C2B09B3F-13D8-60AA-4766-BC486356B43F}"/>
          </ac:spMkLst>
        </pc:spChg>
        <pc:spChg chg="del">
          <ac:chgData name="김 기수" userId="c0404611cea20ee4" providerId="LiveId" clId="{BE42B8B0-692C-484B-8727-39B026479A87}" dt="2022-05-29T06:33:14.507" v="6247" actId="478"/>
          <ac:spMkLst>
            <pc:docMk/>
            <pc:sldMk cId="58605070" sldId="284"/>
            <ac:spMk id="55" creationId="{63591F31-E8D0-6956-8010-57FB61B6CA1F}"/>
          </ac:spMkLst>
        </pc:spChg>
        <pc:spChg chg="add mod">
          <ac:chgData name="김 기수" userId="c0404611cea20ee4" providerId="LiveId" clId="{BE42B8B0-692C-484B-8727-39B026479A87}" dt="2022-05-29T06:33:17.924" v="6249" actId="207"/>
          <ac:spMkLst>
            <pc:docMk/>
            <pc:sldMk cId="58605070" sldId="284"/>
            <ac:spMk id="62" creationId="{1F9FF21A-DD58-0E3A-2D65-BE57A9FC3F71}"/>
          </ac:spMkLst>
        </pc:spChg>
        <pc:spChg chg="add mod">
          <ac:chgData name="김 기수" userId="c0404611cea20ee4" providerId="LiveId" clId="{BE42B8B0-692C-484B-8727-39B026479A87}" dt="2022-05-29T06:33:14.673" v="6248"/>
          <ac:spMkLst>
            <pc:docMk/>
            <pc:sldMk cId="58605070" sldId="284"/>
            <ac:spMk id="63" creationId="{50DA88A2-9145-B19E-6A7B-5072D531EDE4}"/>
          </ac:spMkLst>
        </pc:spChg>
        <pc:spChg chg="add mod">
          <ac:chgData name="김 기수" userId="c0404611cea20ee4" providerId="LiveId" clId="{BE42B8B0-692C-484B-8727-39B026479A87}" dt="2022-05-29T06:33:14.673" v="6248"/>
          <ac:spMkLst>
            <pc:docMk/>
            <pc:sldMk cId="58605070" sldId="284"/>
            <ac:spMk id="64" creationId="{097155B7-FC83-110C-BF1F-CAB64B67DF31}"/>
          </ac:spMkLst>
        </pc:spChg>
      </pc:sldChg>
      <pc:sldChg chg="modSp add del mod modTransition setBg modAnim">
        <pc:chgData name="김 기수" userId="c0404611cea20ee4" providerId="LiveId" clId="{BE42B8B0-692C-484B-8727-39B026479A87}" dt="2022-05-30T02:14:21.333" v="6971" actId="47"/>
        <pc:sldMkLst>
          <pc:docMk/>
          <pc:sldMk cId="2248495703" sldId="285"/>
        </pc:sldMkLst>
        <pc:spChg chg="mod">
          <ac:chgData name="김 기수" userId="c0404611cea20ee4" providerId="LiveId" clId="{BE42B8B0-692C-484B-8727-39B026479A87}" dt="2022-05-30T02:13:45.050" v="6953" actId="20577"/>
          <ac:spMkLst>
            <pc:docMk/>
            <pc:sldMk cId="2248495703" sldId="285"/>
            <ac:spMk id="69" creationId="{3842ECDF-C1D9-8761-CA16-D6655F89A759}"/>
          </ac:spMkLst>
        </pc:spChg>
      </pc:sldChg>
    </pc:docChg>
  </pc:docChgLst>
  <pc:docChgLst>
    <pc:chgData name="김 기수" userId="c0404611cea20ee4" providerId="LiveId" clId="{68068F5A-8F95-4E6E-A943-8CA2C54F9DDA}"/>
    <pc:docChg chg="undo custSel addSld delSld modSld sldOrd">
      <pc:chgData name="김 기수" userId="c0404611cea20ee4" providerId="LiveId" clId="{68068F5A-8F95-4E6E-A943-8CA2C54F9DDA}" dt="2022-07-03T08:41:18.287" v="18195" actId="1035"/>
      <pc:docMkLst>
        <pc:docMk/>
      </pc:docMkLst>
      <pc:sldChg chg="modSp mod">
        <pc:chgData name="김 기수" userId="c0404611cea20ee4" providerId="LiveId" clId="{68068F5A-8F95-4E6E-A943-8CA2C54F9DDA}" dt="2022-06-06T19:07:08.152" v="10179"/>
        <pc:sldMkLst>
          <pc:docMk/>
          <pc:sldMk cId="2092732709" sldId="256"/>
        </pc:sldMkLst>
        <pc:spChg chg="mod">
          <ac:chgData name="김 기수" userId="c0404611cea20ee4" providerId="LiveId" clId="{68068F5A-8F95-4E6E-A943-8CA2C54F9DDA}" dt="2022-06-06T19:07:08.152" v="10179"/>
          <ac:spMkLst>
            <pc:docMk/>
            <pc:sldMk cId="2092732709" sldId="256"/>
            <ac:spMk id="26" creationId="{00000000-0000-0000-0000-000000000000}"/>
          </ac:spMkLst>
        </pc:spChg>
        <pc:spChg chg="mod">
          <ac:chgData name="김 기수" userId="c0404611cea20ee4" providerId="LiveId" clId="{68068F5A-8F95-4E6E-A943-8CA2C54F9DDA}" dt="2022-06-06T08:52:21.475" v="393"/>
          <ac:spMkLst>
            <pc:docMk/>
            <pc:sldMk cId="2092732709" sldId="256"/>
            <ac:spMk id="27" creationId="{00000000-0000-0000-0000-000000000000}"/>
          </ac:spMkLst>
        </pc:spChg>
        <pc:spChg chg="mod">
          <ac:chgData name="김 기수" userId="c0404611cea20ee4" providerId="LiveId" clId="{68068F5A-8F95-4E6E-A943-8CA2C54F9DDA}" dt="2022-06-06T08:52:41.738" v="468"/>
          <ac:spMkLst>
            <pc:docMk/>
            <pc:sldMk cId="2092732709" sldId="256"/>
            <ac:spMk id="28" creationId="{00000000-0000-0000-0000-000000000000}"/>
          </ac:spMkLst>
        </pc:spChg>
        <pc:spChg chg="mod">
          <ac:chgData name="김 기수" userId="c0404611cea20ee4" providerId="LiveId" clId="{68068F5A-8F95-4E6E-A943-8CA2C54F9DDA}" dt="2022-06-06T08:52:58.787" v="576" actId="20577"/>
          <ac:spMkLst>
            <pc:docMk/>
            <pc:sldMk cId="2092732709" sldId="256"/>
            <ac:spMk id="32" creationId="{00000000-0000-0000-0000-000000000000}"/>
          </ac:spMkLst>
        </pc:spChg>
      </pc:sldChg>
      <pc:sldChg chg="del">
        <pc:chgData name="김 기수" userId="c0404611cea20ee4" providerId="LiveId" clId="{68068F5A-8F95-4E6E-A943-8CA2C54F9DDA}" dt="2022-06-16T17:22:30.427" v="18191" actId="47"/>
        <pc:sldMkLst>
          <pc:docMk/>
          <pc:sldMk cId="736347797" sldId="257"/>
        </pc:sldMkLst>
      </pc:sldChg>
      <pc:sldChg chg="del">
        <pc:chgData name="김 기수" userId="c0404611cea20ee4" providerId="LiveId" clId="{68068F5A-8F95-4E6E-A943-8CA2C54F9DDA}" dt="2022-06-16T17:22:30.427" v="18191" actId="47"/>
        <pc:sldMkLst>
          <pc:docMk/>
          <pc:sldMk cId="540892872" sldId="258"/>
        </pc:sldMkLst>
      </pc:sldChg>
      <pc:sldChg chg="add del setBg">
        <pc:chgData name="김 기수" userId="c0404611cea20ee4" providerId="LiveId" clId="{68068F5A-8F95-4E6E-A943-8CA2C54F9DDA}" dt="2022-06-08T04:23:14.185" v="18145"/>
        <pc:sldMkLst>
          <pc:docMk/>
          <pc:sldMk cId="932721085" sldId="259"/>
        </pc:sldMkLst>
      </pc:sldChg>
      <pc:sldChg chg="del">
        <pc:chgData name="김 기수" userId="c0404611cea20ee4" providerId="LiveId" clId="{68068F5A-8F95-4E6E-A943-8CA2C54F9DDA}" dt="2022-06-16T17:22:30.427" v="18191" actId="47"/>
        <pc:sldMkLst>
          <pc:docMk/>
          <pc:sldMk cId="1039798363" sldId="260"/>
        </pc:sldMkLst>
      </pc:sldChg>
      <pc:sldChg chg="del">
        <pc:chgData name="김 기수" userId="c0404611cea20ee4" providerId="LiveId" clId="{68068F5A-8F95-4E6E-A943-8CA2C54F9DDA}" dt="2022-06-07T09:51:48.870" v="16770" actId="47"/>
        <pc:sldMkLst>
          <pc:docMk/>
          <pc:sldMk cId="0" sldId="261"/>
        </pc:sldMkLst>
      </pc:sldChg>
      <pc:sldChg chg="modSp mod">
        <pc:chgData name="김 기수" userId="c0404611cea20ee4" providerId="LiveId" clId="{68068F5A-8F95-4E6E-A943-8CA2C54F9DDA}" dt="2022-06-06T08:50:47.253" v="13" actId="20577"/>
        <pc:sldMkLst>
          <pc:docMk/>
          <pc:sldMk cId="0" sldId="262"/>
        </pc:sldMkLst>
        <pc:spChg chg="mod">
          <ac:chgData name="김 기수" userId="c0404611cea20ee4" providerId="LiveId" clId="{68068F5A-8F95-4E6E-A943-8CA2C54F9DDA}" dt="2022-06-06T08:50:47.253" v="13" actId="20577"/>
          <ac:spMkLst>
            <pc:docMk/>
            <pc:sldMk cId="0" sldId="262"/>
            <ac:spMk id="10" creationId="{00000000-0000-0000-0000-000000000000}"/>
          </ac:spMkLst>
        </pc:spChg>
      </pc:sldChg>
      <pc:sldChg chg="modSp mod">
        <pc:chgData name="김 기수" userId="c0404611cea20ee4" providerId="LiveId" clId="{68068F5A-8F95-4E6E-A943-8CA2C54F9DDA}" dt="2022-06-06T19:06:47.409" v="10165"/>
        <pc:sldMkLst>
          <pc:docMk/>
          <pc:sldMk cId="1964332810" sldId="267"/>
        </pc:sldMkLst>
        <pc:spChg chg="mod">
          <ac:chgData name="김 기수" userId="c0404611cea20ee4" providerId="LiveId" clId="{68068F5A-8F95-4E6E-A943-8CA2C54F9DDA}" dt="2022-06-06T19:06:47.409" v="10165"/>
          <ac:spMkLst>
            <pc:docMk/>
            <pc:sldMk cId="1964332810" sldId="267"/>
            <ac:spMk id="8" creationId="{00000000-0000-0000-0000-000000000000}"/>
          </ac:spMkLst>
        </pc:spChg>
        <pc:spChg chg="mod">
          <ac:chgData name="김 기수" userId="c0404611cea20ee4" providerId="LiveId" clId="{68068F5A-8F95-4E6E-A943-8CA2C54F9DDA}" dt="2022-06-06T08:50:35.275" v="5" actId="20577"/>
          <ac:spMkLst>
            <pc:docMk/>
            <pc:sldMk cId="1964332810" sldId="267"/>
            <ac:spMk id="36" creationId="{C8CEFF11-4534-F87B-E554-BEE6EFA2D552}"/>
          </ac:spMkLst>
        </pc:spChg>
      </pc:sldChg>
      <pc:sldChg chg="del">
        <pc:chgData name="김 기수" userId="c0404611cea20ee4" providerId="LiveId" clId="{68068F5A-8F95-4E6E-A943-8CA2C54F9DDA}" dt="2022-06-06T08:55:15.998" v="578" actId="47"/>
        <pc:sldMkLst>
          <pc:docMk/>
          <pc:sldMk cId="1494067771" sldId="270"/>
        </pc:sldMkLst>
      </pc:sldChg>
      <pc:sldChg chg="addSp delSp modSp mod setBg delAnim modAnim">
        <pc:chgData name="김 기수" userId="c0404611cea20ee4" providerId="LiveId" clId="{68068F5A-8F95-4E6E-A943-8CA2C54F9DDA}" dt="2022-07-03T08:05:34.029" v="18193" actId="1035"/>
        <pc:sldMkLst>
          <pc:docMk/>
          <pc:sldMk cId="2739792422" sldId="275"/>
        </pc:sldMkLst>
        <pc:spChg chg="add mod">
          <ac:chgData name="김 기수" userId="c0404611cea20ee4" providerId="LiveId" clId="{68068F5A-8F95-4E6E-A943-8CA2C54F9DDA}" dt="2022-07-03T08:05:34.029" v="18193" actId="1035"/>
          <ac:spMkLst>
            <pc:docMk/>
            <pc:sldMk cId="2739792422" sldId="275"/>
            <ac:spMk id="6" creationId="{E7A63568-CD63-BDF8-E120-19FEA3F2156E}"/>
          </ac:spMkLst>
        </pc:spChg>
        <pc:spChg chg="del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13" creationId="{03D8F1DF-07BE-24DD-51A5-19619A7D64D2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20" creationId="{37DB85F5-42F0-D166-77A3-3D6AD34B6D64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21" creationId="{46E5CE06-CB19-1CFD-0F47-49411400D27C}"/>
          </ac:spMkLst>
        </pc:spChg>
        <pc:spChg chg="del">
          <ac:chgData name="김 기수" userId="c0404611cea20ee4" providerId="LiveId" clId="{68068F5A-8F95-4E6E-A943-8CA2C54F9DDA}" dt="2022-06-06T08:55:50.391" v="582" actId="478"/>
          <ac:spMkLst>
            <pc:docMk/>
            <pc:sldMk cId="2739792422" sldId="275"/>
            <ac:spMk id="22" creationId="{9FD7A745-FA07-F595-E276-ABE59B1C294E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23" creationId="{CBF102CE-0077-443F-F442-41CC05E966B4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24" creationId="{565C25A7-44CD-CC4E-AF5C-7D741FDC352A}"/>
          </ac:spMkLst>
        </pc:spChg>
        <pc:spChg chg="mod">
          <ac:chgData name="김 기수" userId="c0404611cea20ee4" providerId="LiveId" clId="{68068F5A-8F95-4E6E-A943-8CA2C54F9DDA}" dt="2022-06-06T19:07:05.670" v="10172"/>
          <ac:spMkLst>
            <pc:docMk/>
            <pc:sldMk cId="2739792422" sldId="275"/>
            <ac:spMk id="25" creationId="{EC772EE2-22A2-4189-8623-075350A19759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29" creationId="{AB51B20A-1604-5FF7-EA11-3F72A030504B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30" creationId="{F84F9380-FA20-0897-0771-A4C17955724F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31" creationId="{52BDA237-22DE-C199-4A4B-8976B74B6E0D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32" creationId="{38F714F8-84C1-89B2-1EF2-B4276E5FB01A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37" creationId="{15356ECD-C7A8-9375-7708-9FA3DB2F8770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40" creationId="{4C4DB565-D680-E701-767D-FD828B85B5A9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41" creationId="{6E47AF57-881F-6834-DEAE-4740336C4314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42" creationId="{68766537-E32D-3EB6-5A0C-2F0945D34E48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43" creationId="{CA797320-B693-F801-FEFE-618CFCF9B8AE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48" creationId="{270589ED-A4E0-3B6F-78C8-6772CF5F2656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49" creationId="{85E06336-840D-A2EC-9AF7-9FF4F32F6958}"/>
          </ac:spMkLst>
        </pc:spChg>
        <pc:spChg chg="add del mod">
          <ac:chgData name="김 기수" userId="c0404611cea20ee4" providerId="LiveId" clId="{68068F5A-8F95-4E6E-A943-8CA2C54F9DDA}" dt="2022-06-06T08:57:19.822" v="616" actId="478"/>
          <ac:spMkLst>
            <pc:docMk/>
            <pc:sldMk cId="2739792422" sldId="275"/>
            <ac:spMk id="50" creationId="{DEE0D1B4-1F14-BD2E-59C7-F6C7C6BB2943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51" creationId="{B2EA6EAC-FE62-C842-EDFF-F1456D467798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52" creationId="{B07F4AF3-F464-8E24-1CDD-742F3BD67FCF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53" creationId="{5F9005AF-7368-5426-205C-53A84DFD795E}"/>
          </ac:spMkLst>
        </pc:spChg>
        <pc:spChg chg="del mod">
          <ac:chgData name="김 기수" userId="c0404611cea20ee4" providerId="LiveId" clId="{68068F5A-8F95-4E6E-A943-8CA2C54F9DDA}" dt="2022-06-06T08:56:10.191" v="590" actId="478"/>
          <ac:spMkLst>
            <pc:docMk/>
            <pc:sldMk cId="2739792422" sldId="275"/>
            <ac:spMk id="54" creationId="{C2B09B3F-13D8-60AA-4766-BC486356B43F}"/>
          </ac:spMkLst>
        </pc:spChg>
        <pc:spChg chg="del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55" creationId="{63591F31-E8D0-6956-8010-57FB61B6CA1F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56" creationId="{FCF52B82-2D00-F5C2-C66D-13C1407D7C5B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60" creationId="{2BBCFA49-101B-B1F1-2AED-A73479C54F0C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61" creationId="{FEBD1556-71CB-B3E9-2C81-7A9C9087EDE6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62" creationId="{00104553-BE58-BF61-068D-EDF7AC5D6C5F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63" creationId="{8367A52F-CE26-0309-7252-E600B3519354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68" creationId="{35BE08D1-F48E-4B7F-9947-F9A85C658B39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69" creationId="{E2CE7AC6-8C75-EDB2-A52A-D7E31A49B0AD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70" creationId="{6F815811-8760-3137-050B-E37980825BFC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71" creationId="{E1BD974A-1816-5925-52FD-83F45C193422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72" creationId="{54DEC1C4-EEC5-ED40-5244-4041FD0AE75D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73" creationId="{816E2E53-A07A-8626-3895-063F08E1C970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74" creationId="{FF9C009B-E744-6A83-D3EF-737193980C97}"/>
          </ac:spMkLst>
        </pc:spChg>
        <pc:spChg chg="add del mod">
          <ac:chgData name="김 기수" userId="c0404611cea20ee4" providerId="LiveId" clId="{68068F5A-8F95-4E6E-A943-8CA2C54F9DDA}" dt="2022-06-06T09:04:58.406" v="741" actId="478"/>
          <ac:spMkLst>
            <pc:docMk/>
            <pc:sldMk cId="2739792422" sldId="275"/>
            <ac:spMk id="75" creationId="{95EBDBE1-8238-EAD0-371B-B2FBB7BCE3FB}"/>
          </ac:spMkLst>
        </pc:spChg>
        <pc:spChg chg="del">
          <ac:chgData name="김 기수" userId="c0404611cea20ee4" providerId="LiveId" clId="{68068F5A-8F95-4E6E-A943-8CA2C54F9DDA}" dt="2022-06-06T08:55:50.391" v="582" actId="478"/>
          <ac:spMkLst>
            <pc:docMk/>
            <pc:sldMk cId="2739792422" sldId="275"/>
            <ac:spMk id="977" creationId="{5DB8CF41-14FE-D51C-80B6-7CB6336DE6AE}"/>
          </ac:spMkLst>
        </pc:spChg>
        <pc:grpChg chg="del mod">
          <ac:chgData name="김 기수" userId="c0404611cea20ee4" providerId="LiveId" clId="{68068F5A-8F95-4E6E-A943-8CA2C54F9DDA}" dt="2022-06-06T08:58:09.821" v="655" actId="478"/>
          <ac:grpSpMkLst>
            <pc:docMk/>
            <pc:sldMk cId="2739792422" sldId="275"/>
            <ac:grpSpMk id="38" creationId="{C63273F5-12B4-49D6-9B35-D6D9ED93A38C}"/>
          </ac:grpSpMkLst>
        </pc:grpChg>
        <pc:grpChg chg="del">
          <ac:chgData name="김 기수" userId="c0404611cea20ee4" providerId="LiveId" clId="{68068F5A-8F95-4E6E-A943-8CA2C54F9DDA}" dt="2022-06-06T08:56:10.762" v="591" actId="478"/>
          <ac:grpSpMkLst>
            <pc:docMk/>
            <pc:sldMk cId="2739792422" sldId="275"/>
            <ac:grpSpMk id="44" creationId="{CD91254A-4E56-44EA-900F-DD12BB619F48}"/>
          </ac:grpSpMkLst>
        </pc:grpChg>
        <pc:grpChg chg="del">
          <ac:chgData name="김 기수" userId="c0404611cea20ee4" providerId="LiveId" clId="{68068F5A-8F95-4E6E-A943-8CA2C54F9DDA}" dt="2022-06-06T08:56:09.260" v="588" actId="478"/>
          <ac:grpSpMkLst>
            <pc:docMk/>
            <pc:sldMk cId="2739792422" sldId="275"/>
            <ac:grpSpMk id="46" creationId="{0C697968-578F-4A0B-8D71-656F29DF68ED}"/>
          </ac:grpSpMkLst>
        </pc:grpChg>
        <pc:grpChg chg="del">
          <ac:chgData name="김 기수" userId="c0404611cea20ee4" providerId="LiveId" clId="{68068F5A-8F95-4E6E-A943-8CA2C54F9DDA}" dt="2022-06-06T08:55:59.687" v="585" actId="478"/>
          <ac:grpSpMkLst>
            <pc:docMk/>
            <pc:sldMk cId="2739792422" sldId="275"/>
            <ac:grpSpMk id="1002" creationId="{00000000-0000-0000-0000-000000000000}"/>
          </ac:grpSpMkLst>
        </pc:grpChg>
        <pc:grpChg chg="del">
          <ac:chgData name="김 기수" userId="c0404611cea20ee4" providerId="LiveId" clId="{68068F5A-8F95-4E6E-A943-8CA2C54F9DDA}" dt="2022-06-06T08:55:59.154" v="584" actId="478"/>
          <ac:grpSpMkLst>
            <pc:docMk/>
            <pc:sldMk cId="2739792422" sldId="275"/>
            <ac:grpSpMk id="1003" creationId="{00000000-0000-0000-0000-000000000000}"/>
          </ac:grpSpMkLst>
        </pc:grpChg>
        <pc:cxnChg chg="add mod">
          <ac:chgData name="김 기수" userId="c0404611cea20ee4" providerId="LiveId" clId="{68068F5A-8F95-4E6E-A943-8CA2C54F9DDA}" dt="2022-06-06T08:58:20.302" v="658" actId="1582"/>
          <ac:cxnSpMkLst>
            <pc:docMk/>
            <pc:sldMk cId="2739792422" sldId="275"/>
            <ac:cxnSpMk id="3" creationId="{38D0C686-90B3-D24A-CAEF-DB532C58C054}"/>
          </ac:cxnSpMkLst>
        </pc:cxnChg>
        <pc:cxnChg chg="add del mod">
          <ac:chgData name="김 기수" userId="c0404611cea20ee4" providerId="LiveId" clId="{68068F5A-8F95-4E6E-A943-8CA2C54F9DDA}" dt="2022-06-06T08:57:19.822" v="616" actId="478"/>
          <ac:cxnSpMkLst>
            <pc:docMk/>
            <pc:sldMk cId="2739792422" sldId="275"/>
            <ac:cxnSpMk id="26" creationId="{AA3FDA87-FFCC-E46D-909E-4A03E9AF2F4D}"/>
          </ac:cxnSpMkLst>
        </pc:cxnChg>
        <pc:cxnChg chg="add del mod">
          <ac:chgData name="김 기수" userId="c0404611cea20ee4" providerId="LiveId" clId="{68068F5A-8F95-4E6E-A943-8CA2C54F9DDA}" dt="2022-06-06T08:57:19.822" v="616" actId="478"/>
          <ac:cxnSpMkLst>
            <pc:docMk/>
            <pc:sldMk cId="2739792422" sldId="275"/>
            <ac:cxnSpMk id="27" creationId="{663E1E4F-6690-8274-8EE2-32EC0A50FE3D}"/>
          </ac:cxnSpMkLst>
        </pc:cxnChg>
        <pc:cxnChg chg="add del mod">
          <ac:chgData name="김 기수" userId="c0404611cea20ee4" providerId="LiveId" clId="{68068F5A-8F95-4E6E-A943-8CA2C54F9DDA}" dt="2022-06-06T08:57:19.822" v="616" actId="478"/>
          <ac:cxnSpMkLst>
            <pc:docMk/>
            <pc:sldMk cId="2739792422" sldId="275"/>
            <ac:cxnSpMk id="28" creationId="{E8BE2CA5-6B07-0F6D-C861-2C48A7920CB7}"/>
          </ac:cxnSpMkLst>
        </pc:cxnChg>
        <pc:cxnChg chg="add del mod">
          <ac:chgData name="김 기수" userId="c0404611cea20ee4" providerId="LiveId" clId="{68068F5A-8F95-4E6E-A943-8CA2C54F9DDA}" dt="2022-06-06T08:57:19.822" v="616" actId="478"/>
          <ac:cxnSpMkLst>
            <pc:docMk/>
            <pc:sldMk cId="2739792422" sldId="275"/>
            <ac:cxnSpMk id="33" creationId="{6429AB18-2758-605E-61AB-57C3E62DD51B}"/>
          </ac:cxnSpMkLst>
        </pc:cxnChg>
        <pc:cxnChg chg="add del mod">
          <ac:chgData name="김 기수" userId="c0404611cea20ee4" providerId="LiveId" clId="{68068F5A-8F95-4E6E-A943-8CA2C54F9DDA}" dt="2022-06-06T08:57:19.822" v="616" actId="478"/>
          <ac:cxnSpMkLst>
            <pc:docMk/>
            <pc:sldMk cId="2739792422" sldId="275"/>
            <ac:cxnSpMk id="34" creationId="{2EC22E2D-8F39-B2D4-C1AE-D1F22251E93A}"/>
          </ac:cxnSpMkLst>
        </pc:cxnChg>
        <pc:cxnChg chg="add del mod">
          <ac:chgData name="김 기수" userId="c0404611cea20ee4" providerId="LiveId" clId="{68068F5A-8F95-4E6E-A943-8CA2C54F9DDA}" dt="2022-06-06T08:57:19.822" v="616" actId="478"/>
          <ac:cxnSpMkLst>
            <pc:docMk/>
            <pc:sldMk cId="2739792422" sldId="275"/>
            <ac:cxnSpMk id="35" creationId="{A4E83286-F367-B03C-D812-7D07B49211DE}"/>
          </ac:cxnSpMkLst>
        </pc:cxnChg>
        <pc:cxnChg chg="add del mod">
          <ac:chgData name="김 기수" userId="c0404611cea20ee4" providerId="LiveId" clId="{68068F5A-8F95-4E6E-A943-8CA2C54F9DDA}" dt="2022-06-06T08:57:19.822" v="616" actId="478"/>
          <ac:cxnSpMkLst>
            <pc:docMk/>
            <pc:sldMk cId="2739792422" sldId="275"/>
            <ac:cxnSpMk id="36" creationId="{DF10663E-408E-177C-5BFC-EDC054BC4802}"/>
          </ac:cxnSpMkLst>
        </pc:cxnChg>
        <pc:cxnChg chg="add del mod">
          <ac:chgData name="김 기수" userId="c0404611cea20ee4" providerId="LiveId" clId="{68068F5A-8F95-4E6E-A943-8CA2C54F9DDA}" dt="2022-06-06T09:04:58.406" v="741" actId="478"/>
          <ac:cxnSpMkLst>
            <pc:docMk/>
            <pc:sldMk cId="2739792422" sldId="275"/>
            <ac:cxnSpMk id="57" creationId="{1BFC4A55-2C3F-FCA7-47C4-94F101DC3A17}"/>
          </ac:cxnSpMkLst>
        </pc:cxnChg>
        <pc:cxnChg chg="add del mod">
          <ac:chgData name="김 기수" userId="c0404611cea20ee4" providerId="LiveId" clId="{68068F5A-8F95-4E6E-A943-8CA2C54F9DDA}" dt="2022-06-06T09:04:58.406" v="741" actId="478"/>
          <ac:cxnSpMkLst>
            <pc:docMk/>
            <pc:sldMk cId="2739792422" sldId="275"/>
            <ac:cxnSpMk id="58" creationId="{412632F6-60E3-CC3F-2D43-89EA143C83E2}"/>
          </ac:cxnSpMkLst>
        </pc:cxnChg>
        <pc:cxnChg chg="add del mod">
          <ac:chgData name="김 기수" userId="c0404611cea20ee4" providerId="LiveId" clId="{68068F5A-8F95-4E6E-A943-8CA2C54F9DDA}" dt="2022-06-06T09:04:58.406" v="741" actId="478"/>
          <ac:cxnSpMkLst>
            <pc:docMk/>
            <pc:sldMk cId="2739792422" sldId="275"/>
            <ac:cxnSpMk id="59" creationId="{DA948ACF-51E0-2496-8270-04A6E3422FF5}"/>
          </ac:cxnSpMkLst>
        </pc:cxnChg>
        <pc:cxnChg chg="add del mod">
          <ac:chgData name="김 기수" userId="c0404611cea20ee4" providerId="LiveId" clId="{68068F5A-8F95-4E6E-A943-8CA2C54F9DDA}" dt="2022-06-06T09:04:58.406" v="741" actId="478"/>
          <ac:cxnSpMkLst>
            <pc:docMk/>
            <pc:sldMk cId="2739792422" sldId="275"/>
            <ac:cxnSpMk id="64" creationId="{B2864567-3686-2A7D-ED84-D3991631740F}"/>
          </ac:cxnSpMkLst>
        </pc:cxnChg>
        <pc:cxnChg chg="add del mod">
          <ac:chgData name="김 기수" userId="c0404611cea20ee4" providerId="LiveId" clId="{68068F5A-8F95-4E6E-A943-8CA2C54F9DDA}" dt="2022-06-06T09:04:58.406" v="741" actId="478"/>
          <ac:cxnSpMkLst>
            <pc:docMk/>
            <pc:sldMk cId="2739792422" sldId="275"/>
            <ac:cxnSpMk id="65" creationId="{0BEA5F25-B217-F889-50F1-9A34FAC8A2E8}"/>
          </ac:cxnSpMkLst>
        </pc:cxnChg>
        <pc:cxnChg chg="add del mod">
          <ac:chgData name="김 기수" userId="c0404611cea20ee4" providerId="LiveId" clId="{68068F5A-8F95-4E6E-A943-8CA2C54F9DDA}" dt="2022-06-06T09:04:58.406" v="741" actId="478"/>
          <ac:cxnSpMkLst>
            <pc:docMk/>
            <pc:sldMk cId="2739792422" sldId="275"/>
            <ac:cxnSpMk id="66" creationId="{921B4418-8206-0807-0B3E-8FA7465BBF23}"/>
          </ac:cxnSpMkLst>
        </pc:cxnChg>
        <pc:cxnChg chg="add del mod">
          <ac:chgData name="김 기수" userId="c0404611cea20ee4" providerId="LiveId" clId="{68068F5A-8F95-4E6E-A943-8CA2C54F9DDA}" dt="2022-06-06T09:04:58.406" v="741" actId="478"/>
          <ac:cxnSpMkLst>
            <pc:docMk/>
            <pc:sldMk cId="2739792422" sldId="275"/>
            <ac:cxnSpMk id="67" creationId="{B213EDF4-B526-1456-CEE3-0CD34FC38766}"/>
          </ac:cxnSpMkLst>
        </pc:cxnChg>
      </pc:sldChg>
      <pc:sldChg chg="del">
        <pc:chgData name="김 기수" userId="c0404611cea20ee4" providerId="LiveId" clId="{68068F5A-8F95-4E6E-A943-8CA2C54F9DDA}" dt="2022-06-07T09:51:48.870" v="16770" actId="47"/>
        <pc:sldMkLst>
          <pc:docMk/>
          <pc:sldMk cId="2257288189" sldId="276"/>
        </pc:sldMkLst>
      </pc:sldChg>
      <pc:sldChg chg="del">
        <pc:chgData name="김 기수" userId="c0404611cea20ee4" providerId="LiveId" clId="{68068F5A-8F95-4E6E-A943-8CA2C54F9DDA}" dt="2022-06-07T09:51:48.870" v="16770" actId="47"/>
        <pc:sldMkLst>
          <pc:docMk/>
          <pc:sldMk cId="3719466103" sldId="277"/>
        </pc:sldMkLst>
      </pc:sldChg>
      <pc:sldChg chg="del">
        <pc:chgData name="김 기수" userId="c0404611cea20ee4" providerId="LiveId" clId="{68068F5A-8F95-4E6E-A943-8CA2C54F9DDA}" dt="2022-06-07T09:51:48.870" v="16770" actId="47"/>
        <pc:sldMkLst>
          <pc:docMk/>
          <pc:sldMk cId="4254374176" sldId="278"/>
        </pc:sldMkLst>
      </pc:sldChg>
      <pc:sldChg chg="del">
        <pc:chgData name="김 기수" userId="c0404611cea20ee4" providerId="LiveId" clId="{68068F5A-8F95-4E6E-A943-8CA2C54F9DDA}" dt="2022-06-07T09:51:48.870" v="16770" actId="47"/>
        <pc:sldMkLst>
          <pc:docMk/>
          <pc:sldMk cId="2537731202" sldId="279"/>
        </pc:sldMkLst>
      </pc:sldChg>
      <pc:sldChg chg="del">
        <pc:chgData name="김 기수" userId="c0404611cea20ee4" providerId="LiveId" clId="{68068F5A-8F95-4E6E-A943-8CA2C54F9DDA}" dt="2022-06-07T09:51:48.870" v="16770" actId="47"/>
        <pc:sldMkLst>
          <pc:docMk/>
          <pc:sldMk cId="802879402" sldId="280"/>
        </pc:sldMkLst>
      </pc:sldChg>
      <pc:sldChg chg="del">
        <pc:chgData name="김 기수" userId="c0404611cea20ee4" providerId="LiveId" clId="{68068F5A-8F95-4E6E-A943-8CA2C54F9DDA}" dt="2022-06-07T09:51:48.870" v="16770" actId="47"/>
        <pc:sldMkLst>
          <pc:docMk/>
          <pc:sldMk cId="2273365531" sldId="281"/>
        </pc:sldMkLst>
      </pc:sldChg>
      <pc:sldChg chg="delSp del mod delAnim">
        <pc:chgData name="김 기수" userId="c0404611cea20ee4" providerId="LiveId" clId="{68068F5A-8F95-4E6E-A943-8CA2C54F9DDA}" dt="2022-06-07T09:51:48.870" v="16770" actId="47"/>
        <pc:sldMkLst>
          <pc:docMk/>
          <pc:sldMk cId="4187060706" sldId="282"/>
        </pc:sldMkLst>
        <pc:spChg chg="del">
          <ac:chgData name="김 기수" userId="c0404611cea20ee4" providerId="LiveId" clId="{68068F5A-8F95-4E6E-A943-8CA2C54F9DDA}" dt="2022-06-06T08:55:41.801" v="581" actId="478"/>
          <ac:spMkLst>
            <pc:docMk/>
            <pc:sldMk cId="4187060706" sldId="282"/>
            <ac:spMk id="2" creationId="{27548B8C-7718-96CA-A29D-CF9EE41401FC}"/>
          </ac:spMkLst>
        </pc:spChg>
        <pc:picChg chg="del">
          <ac:chgData name="김 기수" userId="c0404611cea20ee4" providerId="LiveId" clId="{68068F5A-8F95-4E6E-A943-8CA2C54F9DDA}" dt="2022-06-06T08:55:37.628" v="580" actId="478"/>
          <ac:picMkLst>
            <pc:docMk/>
            <pc:sldMk cId="4187060706" sldId="282"/>
            <ac:picMk id="5" creationId="{80E9DB56-F35C-F61C-C4EE-57DBA86AAAA4}"/>
          </ac:picMkLst>
        </pc:picChg>
        <pc:picChg chg="del">
          <ac:chgData name="김 기수" userId="c0404611cea20ee4" providerId="LiveId" clId="{68068F5A-8F95-4E6E-A943-8CA2C54F9DDA}" dt="2022-06-06T08:55:34.218" v="579" actId="478"/>
          <ac:picMkLst>
            <pc:docMk/>
            <pc:sldMk cId="4187060706" sldId="282"/>
            <ac:picMk id="12" creationId="{1FA7BF81-7CF4-2B10-8C24-299B84DFDA59}"/>
          </ac:picMkLst>
        </pc:picChg>
      </pc:sldChg>
      <pc:sldChg chg="del">
        <pc:chgData name="김 기수" userId="c0404611cea20ee4" providerId="LiveId" clId="{68068F5A-8F95-4E6E-A943-8CA2C54F9DDA}" dt="2022-06-07T09:51:48.870" v="16770" actId="47"/>
        <pc:sldMkLst>
          <pc:docMk/>
          <pc:sldMk cId="898821271" sldId="283"/>
        </pc:sldMkLst>
      </pc:sldChg>
      <pc:sldChg chg="del">
        <pc:chgData name="김 기수" userId="c0404611cea20ee4" providerId="LiveId" clId="{68068F5A-8F95-4E6E-A943-8CA2C54F9DDA}" dt="2022-06-07T09:51:48.870" v="16770" actId="47"/>
        <pc:sldMkLst>
          <pc:docMk/>
          <pc:sldMk cId="58605070" sldId="284"/>
        </pc:sldMkLst>
      </pc:sldChg>
      <pc:sldChg chg="addSp delSp modSp add mod setBg">
        <pc:chgData name="김 기수" userId="c0404611cea20ee4" providerId="LiveId" clId="{68068F5A-8F95-4E6E-A943-8CA2C54F9DDA}" dt="2022-06-06T09:04:59.790" v="742"/>
        <pc:sldMkLst>
          <pc:docMk/>
          <pc:sldMk cId="2492146658" sldId="285"/>
        </pc:sldMkLst>
        <pc:spChg chg="add del mod">
          <ac:chgData name="김 기수" userId="c0404611cea20ee4" providerId="LiveId" clId="{68068F5A-8F95-4E6E-A943-8CA2C54F9DDA}" dt="2022-06-06T09:04:08.325" v="717"/>
          <ac:spMkLst>
            <pc:docMk/>
            <pc:sldMk cId="2492146658" sldId="285"/>
            <ac:spMk id="2" creationId="{3D1833D8-D831-A464-B399-D533F8BC3C79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8" creationId="{615A3117-AA12-4D96-9322-53F37AF3D2AF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9" creationId="{B716E5D3-F944-0C61-13B7-70E297AC7564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10" creationId="{DD45205E-4A20-F439-A967-7A0530871C11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11" creationId="{1B2565BD-D1DD-A4C1-805C-F3F70438E5E2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12" creationId="{291544D2-6CC6-D793-26F4-E617CC456939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17" creationId="{AF9FAC66-F142-D23C-E726-BD6D0CE99374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18" creationId="{7A89E2BB-7D40-B583-7DB0-1753E899A7B3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19" creationId="{190CE3F6-29FC-C700-DC6A-6CA38DD0D2A2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20" creationId="{52AC95FF-1E6D-A76B-DBFB-FE7A3891B468}"/>
          </ac:spMkLst>
        </pc:spChg>
        <pc:spChg chg="mod">
          <ac:chgData name="김 기수" userId="c0404611cea20ee4" providerId="LiveId" clId="{68068F5A-8F95-4E6E-A943-8CA2C54F9DDA}" dt="2022-06-06T09:02:28.556" v="714"/>
          <ac:spMkLst>
            <pc:docMk/>
            <pc:sldMk cId="2492146658" sldId="285"/>
            <ac:spMk id="25" creationId="{EC772EE2-22A2-4189-8623-075350A19759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26" creationId="{BB2FC981-481E-2382-F767-FA0CEDF3C690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27" creationId="{96FF14D0-7945-0C50-31C9-879461F32579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28" creationId="{F59A4788-7EF1-4B65-1D6B-4148F633829B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29" creationId="{7A45556F-934C-5E7A-2212-CB9E0B1A7363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30" creationId="{8168829C-1D70-C6E1-1260-6642F877DFC2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31" creationId="{BFB3FE9A-29E8-21DA-1F5F-95931CDE1D8C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32" creationId="{107D2B0D-2B63-A1A9-DDB3-93AF309B2A26}"/>
          </ac:spMkLst>
        </pc:spChg>
        <pc:spChg chg="add mod">
          <ac:chgData name="김 기수" userId="c0404611cea20ee4" providerId="LiveId" clId="{68068F5A-8F95-4E6E-A943-8CA2C54F9DDA}" dt="2022-06-06T09:04:59.790" v="742"/>
          <ac:spMkLst>
            <pc:docMk/>
            <pc:sldMk cId="2492146658" sldId="285"/>
            <ac:spMk id="33" creationId="{ADC342D7-90AB-DC1A-E814-472A231C2A56}"/>
          </ac:spMkLst>
        </pc:spChg>
        <pc:cxnChg chg="add mod">
          <ac:chgData name="김 기수" userId="c0404611cea20ee4" providerId="LiveId" clId="{68068F5A-8F95-4E6E-A943-8CA2C54F9DDA}" dt="2022-06-06T09:04:59.790" v="742"/>
          <ac:cxnSpMkLst>
            <pc:docMk/>
            <pc:sldMk cId="2492146658" sldId="285"/>
            <ac:cxnSpMk id="13" creationId="{E472C42E-901E-1BEF-38E8-BD66B21BEC34}"/>
          </ac:cxnSpMkLst>
        </pc:cxnChg>
        <pc:cxnChg chg="add mod">
          <ac:chgData name="김 기수" userId="c0404611cea20ee4" providerId="LiveId" clId="{68068F5A-8F95-4E6E-A943-8CA2C54F9DDA}" dt="2022-06-06T09:04:59.790" v="742"/>
          <ac:cxnSpMkLst>
            <pc:docMk/>
            <pc:sldMk cId="2492146658" sldId="285"/>
            <ac:cxnSpMk id="15" creationId="{61AACF5A-40DD-9E0A-112C-D91D3B106C2F}"/>
          </ac:cxnSpMkLst>
        </pc:cxnChg>
        <pc:cxnChg chg="add mod">
          <ac:chgData name="김 기수" userId="c0404611cea20ee4" providerId="LiveId" clId="{68068F5A-8F95-4E6E-A943-8CA2C54F9DDA}" dt="2022-06-06T09:04:59.790" v="742"/>
          <ac:cxnSpMkLst>
            <pc:docMk/>
            <pc:sldMk cId="2492146658" sldId="285"/>
            <ac:cxnSpMk id="16" creationId="{7DF9C14A-336F-088C-13DE-3855FE3A1F09}"/>
          </ac:cxnSpMkLst>
        </pc:cxnChg>
        <pc:cxnChg chg="add mod">
          <ac:chgData name="김 기수" userId="c0404611cea20ee4" providerId="LiveId" clId="{68068F5A-8F95-4E6E-A943-8CA2C54F9DDA}" dt="2022-06-06T09:04:59.790" v="742"/>
          <ac:cxnSpMkLst>
            <pc:docMk/>
            <pc:sldMk cId="2492146658" sldId="285"/>
            <ac:cxnSpMk id="21" creationId="{1F7CFAEB-DDC5-2DAD-0F84-50CEB65D4803}"/>
          </ac:cxnSpMkLst>
        </pc:cxnChg>
        <pc:cxnChg chg="add mod">
          <ac:chgData name="김 기수" userId="c0404611cea20ee4" providerId="LiveId" clId="{68068F5A-8F95-4E6E-A943-8CA2C54F9DDA}" dt="2022-06-06T09:04:59.790" v="742"/>
          <ac:cxnSpMkLst>
            <pc:docMk/>
            <pc:sldMk cId="2492146658" sldId="285"/>
            <ac:cxnSpMk id="22" creationId="{937BA082-0101-D133-FC1F-A17BC45FB3D4}"/>
          </ac:cxnSpMkLst>
        </pc:cxnChg>
        <pc:cxnChg chg="add mod">
          <ac:chgData name="김 기수" userId="c0404611cea20ee4" providerId="LiveId" clId="{68068F5A-8F95-4E6E-A943-8CA2C54F9DDA}" dt="2022-06-06T09:04:59.790" v="742"/>
          <ac:cxnSpMkLst>
            <pc:docMk/>
            <pc:sldMk cId="2492146658" sldId="285"/>
            <ac:cxnSpMk id="23" creationId="{2D9D78E1-C4A6-AFE8-F6D8-47F598B48ABE}"/>
          </ac:cxnSpMkLst>
        </pc:cxnChg>
        <pc:cxnChg chg="add mod">
          <ac:chgData name="김 기수" userId="c0404611cea20ee4" providerId="LiveId" clId="{68068F5A-8F95-4E6E-A943-8CA2C54F9DDA}" dt="2022-06-06T09:04:59.790" v="742"/>
          <ac:cxnSpMkLst>
            <pc:docMk/>
            <pc:sldMk cId="2492146658" sldId="285"/>
            <ac:cxnSpMk id="24" creationId="{4A3A7DB9-7FE8-2190-6AFB-C5E05681C64D}"/>
          </ac:cxnSpMkLst>
        </pc:cxnChg>
      </pc:sldChg>
      <pc:sldChg chg="add del setBg">
        <pc:chgData name="김 기수" userId="c0404611cea20ee4" providerId="LiveId" clId="{68068F5A-8F95-4E6E-A943-8CA2C54F9DDA}" dt="2022-06-07T09:51:48.870" v="16770" actId="47"/>
        <pc:sldMkLst>
          <pc:docMk/>
          <pc:sldMk cId="271620234" sldId="286"/>
        </pc:sldMkLst>
      </pc:sldChg>
      <pc:sldChg chg="add del setBg">
        <pc:chgData name="김 기수" userId="c0404611cea20ee4" providerId="LiveId" clId="{68068F5A-8F95-4E6E-A943-8CA2C54F9DDA}" dt="2022-06-07T09:51:48.870" v="16770" actId="47"/>
        <pc:sldMkLst>
          <pc:docMk/>
          <pc:sldMk cId="1621406746" sldId="287"/>
        </pc:sldMkLst>
      </pc:sldChg>
      <pc:sldChg chg="addSp delSp modSp add mod setBg addAnim delAnim modAnim">
        <pc:chgData name="김 기수" userId="c0404611cea20ee4" providerId="LiveId" clId="{68068F5A-8F95-4E6E-A943-8CA2C54F9DDA}" dt="2022-06-07T21:34:08.785" v="18014"/>
        <pc:sldMkLst>
          <pc:docMk/>
          <pc:sldMk cId="146788068" sldId="288"/>
        </pc:sldMkLst>
        <pc:spChg chg="add del mod">
          <ac:chgData name="김 기수" userId="c0404611cea20ee4" providerId="LiveId" clId="{68068F5A-8F95-4E6E-A943-8CA2C54F9DDA}" dt="2022-06-06T09:06:07.299" v="746"/>
          <ac:spMkLst>
            <pc:docMk/>
            <pc:sldMk cId="146788068" sldId="288"/>
            <ac:spMk id="2" creationId="{6141E55A-F430-0F5A-22D1-C9254A73178F}"/>
          </ac:spMkLst>
        </pc:spChg>
        <pc:spChg chg="add mod">
          <ac:chgData name="김 기수" userId="c0404611cea20ee4" providerId="LiveId" clId="{68068F5A-8F95-4E6E-A943-8CA2C54F9DDA}" dt="2022-06-06T09:19:27.389" v="1195"/>
          <ac:spMkLst>
            <pc:docMk/>
            <pc:sldMk cId="146788068" sldId="288"/>
            <ac:spMk id="4" creationId="{D42BB132-D07D-7A3C-7D61-92BE61FBB88B}"/>
          </ac:spMkLst>
        </pc:spChg>
        <pc:spChg chg="add mod">
          <ac:chgData name="김 기수" userId="c0404611cea20ee4" providerId="LiveId" clId="{68068F5A-8F95-4E6E-A943-8CA2C54F9DDA}" dt="2022-06-06T09:19:13.459" v="1158" actId="1036"/>
          <ac:spMkLst>
            <pc:docMk/>
            <pc:sldMk cId="146788068" sldId="288"/>
            <ac:spMk id="7" creationId="{C27F0F3C-6452-A6B4-8745-85DBED990C97}"/>
          </ac:spMkLst>
        </pc:spChg>
        <pc:spChg chg="add del mod">
          <ac:chgData name="김 기수" userId="c0404611cea20ee4" providerId="LiveId" clId="{68068F5A-8F95-4E6E-A943-8CA2C54F9DDA}" dt="2022-06-06T09:07:31.862" v="805" actId="478"/>
          <ac:spMkLst>
            <pc:docMk/>
            <pc:sldMk cId="146788068" sldId="288"/>
            <ac:spMk id="8" creationId="{B408F323-F711-A3EE-316E-F43F5D97E5F4}"/>
          </ac:spMkLst>
        </pc:spChg>
        <pc:spChg chg="add mod">
          <ac:chgData name="김 기수" userId="c0404611cea20ee4" providerId="LiveId" clId="{68068F5A-8F95-4E6E-A943-8CA2C54F9DDA}" dt="2022-06-06T09:19:13.459" v="1158" actId="1036"/>
          <ac:spMkLst>
            <pc:docMk/>
            <pc:sldMk cId="146788068" sldId="288"/>
            <ac:spMk id="16" creationId="{28EAA652-79D9-96A6-81D6-1C85C1A3C252}"/>
          </ac:spMkLst>
        </pc:spChg>
        <pc:spChg chg="add mod">
          <ac:chgData name="김 기수" userId="c0404611cea20ee4" providerId="LiveId" clId="{68068F5A-8F95-4E6E-A943-8CA2C54F9DDA}" dt="2022-06-06T09:19:13.459" v="1158" actId="1036"/>
          <ac:spMkLst>
            <pc:docMk/>
            <pc:sldMk cId="146788068" sldId="288"/>
            <ac:spMk id="19" creationId="{19B4FB2D-8FE6-81F2-B673-1E9B4A40A73B}"/>
          </ac:spMkLst>
        </pc:spChg>
        <pc:spChg chg="add mod">
          <ac:chgData name="김 기수" userId="c0404611cea20ee4" providerId="LiveId" clId="{68068F5A-8F95-4E6E-A943-8CA2C54F9DDA}" dt="2022-06-06T09:19:13.459" v="1158" actId="1036"/>
          <ac:spMkLst>
            <pc:docMk/>
            <pc:sldMk cId="146788068" sldId="288"/>
            <ac:spMk id="22" creationId="{84C45FA1-380E-E141-37D2-1C8A8F34353C}"/>
          </ac:spMkLst>
        </pc:spChg>
        <pc:spChg chg="mod">
          <ac:chgData name="김 기수" userId="c0404611cea20ee4" providerId="LiveId" clId="{68068F5A-8F95-4E6E-A943-8CA2C54F9DDA}" dt="2022-06-06T09:19:06.606" v="1140" actId="1035"/>
          <ac:spMkLst>
            <pc:docMk/>
            <pc:sldMk cId="146788068" sldId="288"/>
            <ac:spMk id="25" creationId="{EC772EE2-22A2-4189-8623-075350A19759}"/>
          </ac:spMkLst>
        </pc:spChg>
        <pc:spChg chg="mod">
          <ac:chgData name="김 기수" userId="c0404611cea20ee4" providerId="LiveId" clId="{68068F5A-8F95-4E6E-A943-8CA2C54F9DDA}" dt="2022-06-06T09:19:13.459" v="1158" actId="1036"/>
          <ac:spMkLst>
            <pc:docMk/>
            <pc:sldMk cId="146788068" sldId="288"/>
            <ac:spMk id="55" creationId="{63591F31-E8D0-6956-8010-57FB61B6CA1F}"/>
          </ac:spMkLst>
        </pc:spChg>
        <pc:grpChg chg="mod">
          <ac:chgData name="김 기수" userId="c0404611cea20ee4" providerId="LiveId" clId="{68068F5A-8F95-4E6E-A943-8CA2C54F9DDA}" dt="2022-06-06T09:19:06.606" v="1140" actId="1035"/>
          <ac:grpSpMkLst>
            <pc:docMk/>
            <pc:sldMk cId="146788068" sldId="288"/>
            <ac:grpSpMk id="1004" creationId="{00000000-0000-0000-0000-000000000000}"/>
          </ac:grpSpMkLst>
        </pc:grpChg>
        <pc:picChg chg="add mod">
          <ac:chgData name="김 기수" userId="c0404611cea20ee4" providerId="LiveId" clId="{68068F5A-8F95-4E6E-A943-8CA2C54F9DDA}" dt="2022-06-07T21:34:05.672" v="18013" actId="14100"/>
          <ac:picMkLst>
            <pc:docMk/>
            <pc:sldMk cId="146788068" sldId="288"/>
            <ac:picMk id="5" creationId="{E05387B8-F1D3-2A39-958A-197401DCBE33}"/>
          </ac:picMkLst>
        </pc:picChg>
        <pc:picChg chg="add mod">
          <ac:chgData name="김 기수" userId="c0404611cea20ee4" providerId="LiveId" clId="{68068F5A-8F95-4E6E-A943-8CA2C54F9DDA}" dt="2022-06-06T09:19:13.459" v="1158" actId="1036"/>
          <ac:picMkLst>
            <pc:docMk/>
            <pc:sldMk cId="146788068" sldId="288"/>
            <ac:picMk id="6" creationId="{35BA0781-AAA5-282D-7883-2C7431911F15}"/>
          </ac:picMkLst>
        </pc:picChg>
        <pc:picChg chg="add del mod">
          <ac:chgData name="김 기수" userId="c0404611cea20ee4" providerId="LiveId" clId="{68068F5A-8F95-4E6E-A943-8CA2C54F9DDA}" dt="2022-06-06T09:09:13.202" v="1022" actId="478"/>
          <ac:picMkLst>
            <pc:docMk/>
            <pc:sldMk cId="146788068" sldId="288"/>
            <ac:picMk id="9" creationId="{7E5108CF-4B83-FFA3-0CD6-F281EBC3823E}"/>
          </ac:picMkLst>
        </pc:picChg>
        <pc:picChg chg="add del mod">
          <ac:chgData name="김 기수" userId="c0404611cea20ee4" providerId="LiveId" clId="{68068F5A-8F95-4E6E-A943-8CA2C54F9DDA}" dt="2022-06-06T09:09:12.956" v="1021" actId="478"/>
          <ac:picMkLst>
            <pc:docMk/>
            <pc:sldMk cId="146788068" sldId="288"/>
            <ac:picMk id="10" creationId="{F5C4D3A2-24F7-1DA3-349D-6DE283DE8B36}"/>
          </ac:picMkLst>
        </pc:picChg>
        <pc:picChg chg="add mod">
          <ac:chgData name="김 기수" userId="c0404611cea20ee4" providerId="LiveId" clId="{68068F5A-8F95-4E6E-A943-8CA2C54F9DDA}" dt="2022-06-06T09:19:13.459" v="1158" actId="1036"/>
          <ac:picMkLst>
            <pc:docMk/>
            <pc:sldMk cId="146788068" sldId="288"/>
            <ac:picMk id="12" creationId="{A843EC37-4A7B-77A5-71ED-9438D4A85800}"/>
          </ac:picMkLst>
        </pc:picChg>
        <pc:picChg chg="add mod">
          <ac:chgData name="김 기수" userId="c0404611cea20ee4" providerId="LiveId" clId="{68068F5A-8F95-4E6E-A943-8CA2C54F9DDA}" dt="2022-06-06T09:19:13.459" v="1158" actId="1036"/>
          <ac:picMkLst>
            <pc:docMk/>
            <pc:sldMk cId="146788068" sldId="288"/>
            <ac:picMk id="15" creationId="{1CDE97F0-892D-8DC6-05B7-5FDFBDA707EA}"/>
          </ac:picMkLst>
        </pc:picChg>
        <pc:picChg chg="add mod">
          <ac:chgData name="김 기수" userId="c0404611cea20ee4" providerId="LiveId" clId="{68068F5A-8F95-4E6E-A943-8CA2C54F9DDA}" dt="2022-06-06T09:19:13.459" v="1158" actId="1036"/>
          <ac:picMkLst>
            <pc:docMk/>
            <pc:sldMk cId="146788068" sldId="288"/>
            <ac:picMk id="18" creationId="{4F3B1402-0A1E-EBA1-2713-FEFFBDB37A40}"/>
          </ac:picMkLst>
        </pc:picChg>
        <pc:picChg chg="add del mod">
          <ac:chgData name="김 기수" userId="c0404611cea20ee4" providerId="LiveId" clId="{68068F5A-8F95-4E6E-A943-8CA2C54F9DDA}" dt="2022-06-06T09:19:13.459" v="1158" actId="1036"/>
          <ac:picMkLst>
            <pc:docMk/>
            <pc:sldMk cId="146788068" sldId="288"/>
            <ac:picMk id="21" creationId="{8D96E02A-DA81-CA83-90AA-145C497634E0}"/>
          </ac:picMkLst>
        </pc:picChg>
        <pc:cxnChg chg="mod">
          <ac:chgData name="김 기수" userId="c0404611cea20ee4" providerId="LiveId" clId="{68068F5A-8F95-4E6E-A943-8CA2C54F9DDA}" dt="2022-06-06T09:19:06.606" v="1140" actId="1035"/>
          <ac:cxnSpMkLst>
            <pc:docMk/>
            <pc:sldMk cId="146788068" sldId="288"/>
            <ac:cxnSpMk id="3" creationId="{38D0C686-90B3-D24A-CAEF-DB532C58C054}"/>
          </ac:cxnSpMkLst>
        </pc:cxnChg>
      </pc:sldChg>
      <pc:sldChg chg="addSp delSp modSp add mod setBg addAnim delAnim modAnim">
        <pc:chgData name="김 기수" userId="c0404611cea20ee4" providerId="LiveId" clId="{68068F5A-8F95-4E6E-A943-8CA2C54F9DDA}" dt="2022-06-06T09:29:37.494" v="1963"/>
        <pc:sldMkLst>
          <pc:docMk/>
          <pc:sldMk cId="457494502" sldId="289"/>
        </pc:sldMkLst>
        <pc:spChg chg="add del">
          <ac:chgData name="김 기수" userId="c0404611cea20ee4" providerId="LiveId" clId="{68068F5A-8F95-4E6E-A943-8CA2C54F9DDA}" dt="2022-06-06T09:19:55.028" v="1199" actId="478"/>
          <ac:spMkLst>
            <pc:docMk/>
            <pc:sldMk cId="457494502" sldId="289"/>
            <ac:spMk id="4" creationId="{D42BB132-D07D-7A3C-7D61-92BE61FBB88B}"/>
          </ac:spMkLst>
        </pc:spChg>
        <pc:spChg chg="add del">
          <ac:chgData name="김 기수" userId="c0404611cea20ee4" providerId="LiveId" clId="{68068F5A-8F95-4E6E-A943-8CA2C54F9DDA}" dt="2022-06-06T09:19:55.028" v="1199" actId="478"/>
          <ac:spMkLst>
            <pc:docMk/>
            <pc:sldMk cId="457494502" sldId="289"/>
            <ac:spMk id="7" creationId="{C27F0F3C-6452-A6B4-8745-85DBED990C97}"/>
          </ac:spMkLst>
        </pc:spChg>
        <pc:spChg chg="add del">
          <ac:chgData name="김 기수" userId="c0404611cea20ee4" providerId="LiveId" clId="{68068F5A-8F95-4E6E-A943-8CA2C54F9DDA}" dt="2022-06-06T09:19:55.028" v="1199" actId="478"/>
          <ac:spMkLst>
            <pc:docMk/>
            <pc:sldMk cId="457494502" sldId="289"/>
            <ac:spMk id="16" creationId="{28EAA652-79D9-96A6-81D6-1C85C1A3C252}"/>
          </ac:spMkLst>
        </pc:spChg>
        <pc:spChg chg="add del">
          <ac:chgData name="김 기수" userId="c0404611cea20ee4" providerId="LiveId" clId="{68068F5A-8F95-4E6E-A943-8CA2C54F9DDA}" dt="2022-06-06T09:19:55.028" v="1199" actId="478"/>
          <ac:spMkLst>
            <pc:docMk/>
            <pc:sldMk cId="457494502" sldId="289"/>
            <ac:spMk id="19" creationId="{19B4FB2D-8FE6-81F2-B673-1E9B4A40A73B}"/>
          </ac:spMkLst>
        </pc:spChg>
        <pc:spChg chg="add del">
          <ac:chgData name="김 기수" userId="c0404611cea20ee4" providerId="LiveId" clId="{68068F5A-8F95-4E6E-A943-8CA2C54F9DDA}" dt="2022-06-06T09:19:55.028" v="1199" actId="478"/>
          <ac:spMkLst>
            <pc:docMk/>
            <pc:sldMk cId="457494502" sldId="289"/>
            <ac:spMk id="22" creationId="{84C45FA1-380E-E141-37D2-1C8A8F34353C}"/>
          </ac:spMkLst>
        </pc:spChg>
        <pc:spChg chg="add mod">
          <ac:chgData name="김 기수" userId="c0404611cea20ee4" providerId="LiveId" clId="{68068F5A-8F95-4E6E-A943-8CA2C54F9DDA}" dt="2022-06-06T09:20:56.383" v="1386"/>
          <ac:spMkLst>
            <pc:docMk/>
            <pc:sldMk cId="457494502" sldId="289"/>
            <ac:spMk id="23" creationId="{3E3C7AFE-C63E-FDA8-2E7C-D4369A4EE184}"/>
          </ac:spMkLst>
        </pc:spChg>
        <pc:spChg chg="add mod">
          <ac:chgData name="김 기수" userId="c0404611cea20ee4" providerId="LiveId" clId="{68068F5A-8F95-4E6E-A943-8CA2C54F9DDA}" dt="2022-06-06T09:25:03.153" v="1748" actId="1076"/>
          <ac:spMkLst>
            <pc:docMk/>
            <pc:sldMk cId="457494502" sldId="289"/>
            <ac:spMk id="24" creationId="{1083712B-CBA4-CAF6-D81D-2D1FA3944FFE}"/>
          </ac:spMkLst>
        </pc:spChg>
        <pc:spChg chg="add mod">
          <ac:chgData name="김 기수" userId="c0404611cea20ee4" providerId="LiveId" clId="{68068F5A-8F95-4E6E-A943-8CA2C54F9DDA}" dt="2022-06-06T09:25:26.073" v="1759" actId="1076"/>
          <ac:spMkLst>
            <pc:docMk/>
            <pc:sldMk cId="457494502" sldId="289"/>
            <ac:spMk id="26" creationId="{396911E4-7BCD-7B8A-C9C3-F3B6FBC25EBE}"/>
          </ac:spMkLst>
        </pc:spChg>
        <pc:spChg chg="add mod">
          <ac:chgData name="김 기수" userId="c0404611cea20ee4" providerId="LiveId" clId="{68068F5A-8F95-4E6E-A943-8CA2C54F9DDA}" dt="2022-06-06T09:29:37.494" v="1963"/>
          <ac:spMkLst>
            <pc:docMk/>
            <pc:sldMk cId="457494502" sldId="289"/>
            <ac:spMk id="27" creationId="{EC2CA03A-92F4-C250-A752-8223E66BCC65}"/>
          </ac:spMkLst>
        </pc:spChg>
        <pc:grpChg chg="add del">
          <ac:chgData name="김 기수" userId="c0404611cea20ee4" providerId="LiveId" clId="{68068F5A-8F95-4E6E-A943-8CA2C54F9DDA}" dt="2022-06-06T09:19:53.093" v="1198" actId="478"/>
          <ac:grpSpMkLst>
            <pc:docMk/>
            <pc:sldMk cId="457494502" sldId="289"/>
            <ac:grpSpMk id="1004" creationId="{00000000-0000-0000-0000-000000000000}"/>
          </ac:grpSpMkLst>
        </pc:grpChg>
        <pc:picChg chg="add del">
          <ac:chgData name="김 기수" userId="c0404611cea20ee4" providerId="LiveId" clId="{68068F5A-8F95-4E6E-A943-8CA2C54F9DDA}" dt="2022-06-06T09:19:55.028" v="1199" actId="478"/>
          <ac:picMkLst>
            <pc:docMk/>
            <pc:sldMk cId="457494502" sldId="289"/>
            <ac:picMk id="6" creationId="{35BA0781-AAA5-282D-7883-2C7431911F15}"/>
          </ac:picMkLst>
        </pc:picChg>
        <pc:picChg chg="add del">
          <ac:chgData name="김 기수" userId="c0404611cea20ee4" providerId="LiveId" clId="{68068F5A-8F95-4E6E-A943-8CA2C54F9DDA}" dt="2022-06-06T09:19:55.028" v="1199" actId="478"/>
          <ac:picMkLst>
            <pc:docMk/>
            <pc:sldMk cId="457494502" sldId="289"/>
            <ac:picMk id="12" creationId="{A843EC37-4A7B-77A5-71ED-9438D4A85800}"/>
          </ac:picMkLst>
        </pc:picChg>
        <pc:picChg chg="add del">
          <ac:chgData name="김 기수" userId="c0404611cea20ee4" providerId="LiveId" clId="{68068F5A-8F95-4E6E-A943-8CA2C54F9DDA}" dt="2022-06-06T09:19:55.028" v="1199" actId="478"/>
          <ac:picMkLst>
            <pc:docMk/>
            <pc:sldMk cId="457494502" sldId="289"/>
            <ac:picMk id="15" creationId="{1CDE97F0-892D-8DC6-05B7-5FDFBDA707EA}"/>
          </ac:picMkLst>
        </pc:picChg>
        <pc:picChg chg="add mod">
          <ac:chgData name="김 기수" userId="c0404611cea20ee4" providerId="LiveId" clId="{68068F5A-8F95-4E6E-A943-8CA2C54F9DDA}" dt="2022-06-06T09:20:04.506" v="1201" actId="1076"/>
          <ac:picMkLst>
            <pc:docMk/>
            <pc:sldMk cId="457494502" sldId="289"/>
            <ac:picMk id="17" creationId="{656510BF-4050-1BB3-4220-0A130DF63244}"/>
          </ac:picMkLst>
        </pc:picChg>
        <pc:picChg chg="add del">
          <ac:chgData name="김 기수" userId="c0404611cea20ee4" providerId="LiveId" clId="{68068F5A-8F95-4E6E-A943-8CA2C54F9DDA}" dt="2022-06-06T09:19:55.028" v="1199" actId="478"/>
          <ac:picMkLst>
            <pc:docMk/>
            <pc:sldMk cId="457494502" sldId="289"/>
            <ac:picMk id="18" creationId="{4F3B1402-0A1E-EBA1-2713-FEFFBDB37A40}"/>
          </ac:picMkLst>
        </pc:picChg>
        <pc:picChg chg="add mod">
          <ac:chgData name="김 기수" userId="c0404611cea20ee4" providerId="LiveId" clId="{68068F5A-8F95-4E6E-A943-8CA2C54F9DDA}" dt="2022-06-06T09:20:04.506" v="1201" actId="1076"/>
          <ac:picMkLst>
            <pc:docMk/>
            <pc:sldMk cId="457494502" sldId="289"/>
            <ac:picMk id="20" creationId="{6691C852-0CC4-2A32-9F85-3F31718EAE4F}"/>
          </ac:picMkLst>
        </pc:picChg>
        <pc:picChg chg="add del">
          <ac:chgData name="김 기수" userId="c0404611cea20ee4" providerId="LiveId" clId="{68068F5A-8F95-4E6E-A943-8CA2C54F9DDA}" dt="2022-06-06T09:19:55.028" v="1199" actId="478"/>
          <ac:picMkLst>
            <pc:docMk/>
            <pc:sldMk cId="457494502" sldId="289"/>
            <ac:picMk id="21" creationId="{8D96E02A-DA81-CA83-90AA-145C497634E0}"/>
          </ac:picMkLst>
        </pc:picChg>
      </pc:sldChg>
      <pc:sldChg chg="addSp delSp modSp add mod setBg delAnim modAnim">
        <pc:chgData name="김 기수" userId="c0404611cea20ee4" providerId="LiveId" clId="{68068F5A-8F95-4E6E-A943-8CA2C54F9DDA}" dt="2022-06-07T21:34:52.391" v="18052" actId="20577"/>
        <pc:sldMkLst>
          <pc:docMk/>
          <pc:sldMk cId="2008859772" sldId="290"/>
        </pc:sldMkLst>
        <pc:spChg chg="add mod">
          <ac:chgData name="김 기수" userId="c0404611cea20ee4" providerId="LiveId" clId="{68068F5A-8F95-4E6E-A943-8CA2C54F9DDA}" dt="2022-06-06T09:47:39.640" v="2638"/>
          <ac:spMkLst>
            <pc:docMk/>
            <pc:sldMk cId="2008859772" sldId="290"/>
            <ac:spMk id="15" creationId="{4E94F759-8EAE-D334-03C7-4380A5FDF188}"/>
          </ac:spMkLst>
        </pc:spChg>
        <pc:spChg chg="add mod">
          <ac:chgData name="김 기수" userId="c0404611cea20ee4" providerId="LiveId" clId="{68068F5A-8F95-4E6E-A943-8CA2C54F9DDA}" dt="2022-06-06T09:53:15.617" v="2773"/>
          <ac:spMkLst>
            <pc:docMk/>
            <pc:sldMk cId="2008859772" sldId="290"/>
            <ac:spMk id="16" creationId="{FC2D2DCB-EF59-99AA-D735-265ADDD63584}"/>
          </ac:spMkLst>
        </pc:spChg>
        <pc:spChg chg="mod">
          <ac:chgData name="김 기수" userId="c0404611cea20ee4" providerId="LiveId" clId="{68068F5A-8F95-4E6E-A943-8CA2C54F9DDA}" dt="2022-06-06T09:46:41.001" v="2376" actId="1076"/>
          <ac:spMkLst>
            <pc:docMk/>
            <pc:sldMk cId="2008859772" sldId="290"/>
            <ac:spMk id="23" creationId="{3E3C7AFE-C63E-FDA8-2E7C-D4369A4EE184}"/>
          </ac:spMkLst>
        </pc:spChg>
        <pc:spChg chg="del">
          <ac:chgData name="김 기수" userId="c0404611cea20ee4" providerId="LiveId" clId="{68068F5A-8F95-4E6E-A943-8CA2C54F9DDA}" dt="2022-06-06T09:41:37.622" v="2258" actId="478"/>
          <ac:spMkLst>
            <pc:docMk/>
            <pc:sldMk cId="2008859772" sldId="290"/>
            <ac:spMk id="24" creationId="{1083712B-CBA4-CAF6-D81D-2D1FA3944FFE}"/>
          </ac:spMkLst>
        </pc:spChg>
        <pc:spChg chg="mod">
          <ac:chgData name="김 기수" userId="c0404611cea20ee4" providerId="LiveId" clId="{68068F5A-8F95-4E6E-A943-8CA2C54F9DDA}" dt="2022-06-07T21:34:52.391" v="18052" actId="20577"/>
          <ac:spMkLst>
            <pc:docMk/>
            <pc:sldMk cId="2008859772" sldId="290"/>
            <ac:spMk id="25" creationId="{EC772EE2-22A2-4189-8623-075350A19759}"/>
          </ac:spMkLst>
        </pc:spChg>
        <pc:spChg chg="del">
          <ac:chgData name="김 기수" userId="c0404611cea20ee4" providerId="LiveId" clId="{68068F5A-8F95-4E6E-A943-8CA2C54F9DDA}" dt="2022-06-06T09:41:36.544" v="2257" actId="478"/>
          <ac:spMkLst>
            <pc:docMk/>
            <pc:sldMk cId="2008859772" sldId="290"/>
            <ac:spMk id="26" creationId="{396911E4-7BCD-7B8A-C9C3-F3B6FBC25EBE}"/>
          </ac:spMkLst>
        </pc:spChg>
        <pc:picChg chg="add mod">
          <ac:chgData name="김 기수" userId="c0404611cea20ee4" providerId="LiveId" clId="{68068F5A-8F95-4E6E-A943-8CA2C54F9DDA}" dt="2022-06-06T09:46:38.098" v="2375" actId="1076"/>
          <ac:picMkLst>
            <pc:docMk/>
            <pc:sldMk cId="2008859772" sldId="290"/>
            <ac:picMk id="4" creationId="{7C65C56A-EB2D-A7E9-7D60-C190490E2284}"/>
          </ac:picMkLst>
        </pc:picChg>
        <pc:picChg chg="add mod">
          <ac:chgData name="김 기수" userId="c0404611cea20ee4" providerId="LiveId" clId="{68068F5A-8F95-4E6E-A943-8CA2C54F9DDA}" dt="2022-06-06T09:46:32.317" v="2372" actId="14100"/>
          <ac:picMkLst>
            <pc:docMk/>
            <pc:sldMk cId="2008859772" sldId="290"/>
            <ac:picMk id="12" creationId="{9837DD59-613E-8F90-3DCF-ECF0572CFFE0}"/>
          </ac:picMkLst>
        </pc:picChg>
        <pc:picChg chg="del">
          <ac:chgData name="김 기수" userId="c0404611cea20ee4" providerId="LiveId" clId="{68068F5A-8F95-4E6E-A943-8CA2C54F9DDA}" dt="2022-06-06T09:26:18.249" v="1766" actId="478"/>
          <ac:picMkLst>
            <pc:docMk/>
            <pc:sldMk cId="2008859772" sldId="290"/>
            <ac:picMk id="17" creationId="{656510BF-4050-1BB3-4220-0A130DF63244}"/>
          </ac:picMkLst>
        </pc:picChg>
        <pc:picChg chg="del">
          <ac:chgData name="김 기수" userId="c0404611cea20ee4" providerId="LiveId" clId="{68068F5A-8F95-4E6E-A943-8CA2C54F9DDA}" dt="2022-06-06T09:26:17.995" v="1765" actId="478"/>
          <ac:picMkLst>
            <pc:docMk/>
            <pc:sldMk cId="2008859772" sldId="290"/>
            <ac:picMk id="20" creationId="{6691C852-0CC4-2A32-9F85-3F31718EAE4F}"/>
          </ac:picMkLst>
        </pc:picChg>
      </pc:sldChg>
      <pc:sldChg chg="addSp delSp modSp add mod setBg delAnim modAnim">
        <pc:chgData name="김 기수" userId="c0404611cea20ee4" providerId="LiveId" clId="{68068F5A-8F95-4E6E-A943-8CA2C54F9DDA}" dt="2022-06-07T21:30:28.896" v="17986" actId="12"/>
        <pc:sldMkLst>
          <pc:docMk/>
          <pc:sldMk cId="1390214547" sldId="291"/>
        </pc:sldMkLst>
        <pc:spChg chg="add del mod">
          <ac:chgData name="김 기수" userId="c0404611cea20ee4" providerId="LiveId" clId="{68068F5A-8F95-4E6E-A943-8CA2C54F9DDA}" dt="2022-06-06T09:32:47.560" v="2069" actId="478"/>
          <ac:spMkLst>
            <pc:docMk/>
            <pc:sldMk cId="1390214547" sldId="291"/>
            <ac:spMk id="10" creationId="{6B3AE9C3-B2B7-EFA0-0977-D203D80DFF34}"/>
          </ac:spMkLst>
        </pc:spChg>
        <pc:spChg chg="add mod">
          <ac:chgData name="김 기수" userId="c0404611cea20ee4" providerId="LiveId" clId="{68068F5A-8F95-4E6E-A943-8CA2C54F9DDA}" dt="2022-06-07T21:30:25.201" v="17984" actId="12"/>
          <ac:spMkLst>
            <pc:docMk/>
            <pc:sldMk cId="1390214547" sldId="291"/>
            <ac:spMk id="13" creationId="{BDCBED41-E627-164B-9E57-61AABB0EBFFE}"/>
          </ac:spMkLst>
        </pc:spChg>
        <pc:spChg chg="add mod">
          <ac:chgData name="김 기수" userId="c0404611cea20ee4" providerId="LiveId" clId="{68068F5A-8F95-4E6E-A943-8CA2C54F9DDA}" dt="2022-06-07T21:30:27.082" v="17985" actId="12"/>
          <ac:spMkLst>
            <pc:docMk/>
            <pc:sldMk cId="1390214547" sldId="291"/>
            <ac:spMk id="18" creationId="{BAFB2E21-4059-302A-4073-E094083B30C0}"/>
          </ac:spMkLst>
        </pc:spChg>
        <pc:spChg chg="del">
          <ac:chgData name="김 기수" userId="c0404611cea20ee4" providerId="LiveId" clId="{68068F5A-8F95-4E6E-A943-8CA2C54F9DDA}" dt="2022-06-06T09:31:50.591" v="2066" actId="478"/>
          <ac:spMkLst>
            <pc:docMk/>
            <pc:sldMk cId="1390214547" sldId="291"/>
            <ac:spMk id="23" creationId="{3E3C7AFE-C63E-FDA8-2E7C-D4369A4EE184}"/>
          </ac:spMkLst>
        </pc:spChg>
        <pc:spChg chg="del">
          <ac:chgData name="김 기수" userId="c0404611cea20ee4" providerId="LiveId" clId="{68068F5A-8F95-4E6E-A943-8CA2C54F9DDA}" dt="2022-06-06T09:31:50.591" v="2066" actId="478"/>
          <ac:spMkLst>
            <pc:docMk/>
            <pc:sldMk cId="1390214547" sldId="291"/>
            <ac:spMk id="24" creationId="{1083712B-CBA4-CAF6-D81D-2D1FA3944FFE}"/>
          </ac:spMkLst>
        </pc:spChg>
        <pc:spChg chg="mod">
          <ac:chgData name="김 기수" userId="c0404611cea20ee4" providerId="LiveId" clId="{68068F5A-8F95-4E6E-A943-8CA2C54F9DDA}" dt="2022-06-06T09:31:47.640" v="2065"/>
          <ac:spMkLst>
            <pc:docMk/>
            <pc:sldMk cId="1390214547" sldId="291"/>
            <ac:spMk id="25" creationId="{EC772EE2-22A2-4189-8623-075350A19759}"/>
          </ac:spMkLst>
        </pc:spChg>
        <pc:spChg chg="del">
          <ac:chgData name="김 기수" userId="c0404611cea20ee4" providerId="LiveId" clId="{68068F5A-8F95-4E6E-A943-8CA2C54F9DDA}" dt="2022-06-06T09:31:50.591" v="2066" actId="478"/>
          <ac:spMkLst>
            <pc:docMk/>
            <pc:sldMk cId="1390214547" sldId="291"/>
            <ac:spMk id="26" creationId="{396911E4-7BCD-7B8A-C9C3-F3B6FBC25EBE}"/>
          </ac:spMkLst>
        </pc:spChg>
        <pc:spChg chg="add mod">
          <ac:chgData name="김 기수" userId="c0404611cea20ee4" providerId="LiveId" clId="{68068F5A-8F95-4E6E-A943-8CA2C54F9DDA}" dt="2022-06-07T21:30:28.896" v="17986" actId="12"/>
          <ac:spMkLst>
            <pc:docMk/>
            <pc:sldMk cId="1390214547" sldId="291"/>
            <ac:spMk id="27" creationId="{F44B11C3-DBE8-A6A9-107D-E914244CD765}"/>
          </ac:spMkLst>
        </pc:spChg>
        <pc:picChg chg="add mod">
          <ac:chgData name="김 기수" userId="c0404611cea20ee4" providerId="LiveId" clId="{68068F5A-8F95-4E6E-A943-8CA2C54F9DDA}" dt="2022-06-06T09:32:50.644" v="2071" actId="1076"/>
          <ac:picMkLst>
            <pc:docMk/>
            <pc:sldMk cId="1390214547" sldId="291"/>
            <ac:picMk id="4" creationId="{09A6E7A5-2354-FCB9-0D03-6A95DEA9B810}"/>
          </ac:picMkLst>
        </pc:picChg>
        <pc:picChg chg="add del mod">
          <ac:chgData name="김 기수" userId="c0404611cea20ee4" providerId="LiveId" clId="{68068F5A-8F95-4E6E-A943-8CA2C54F9DDA}" dt="2022-06-06T09:34:18.799" v="2181" actId="478"/>
          <ac:picMkLst>
            <pc:docMk/>
            <pc:sldMk cId="1390214547" sldId="291"/>
            <ac:picMk id="6" creationId="{04A4CA4C-B0BB-CF3C-046B-5D57BD3AEE76}"/>
          </ac:picMkLst>
        </pc:picChg>
        <pc:picChg chg="add mod">
          <ac:chgData name="김 기수" userId="c0404611cea20ee4" providerId="LiveId" clId="{68068F5A-8F95-4E6E-A943-8CA2C54F9DDA}" dt="2022-06-06T09:34:41.289" v="2187" actId="14100"/>
          <ac:picMkLst>
            <pc:docMk/>
            <pc:sldMk cId="1390214547" sldId="291"/>
            <ac:picMk id="8" creationId="{159AE477-4428-39D4-8240-216A192A9EF2}"/>
          </ac:picMkLst>
        </pc:picChg>
        <pc:picChg chg="add del mod">
          <ac:chgData name="김 기수" userId="c0404611cea20ee4" providerId="LiveId" clId="{68068F5A-8F95-4E6E-A943-8CA2C54F9DDA}" dt="2022-06-06T09:41:27.801" v="2253" actId="478"/>
          <ac:picMkLst>
            <pc:docMk/>
            <pc:sldMk cId="1390214547" sldId="291"/>
            <ac:picMk id="11" creationId="{5ADCCED8-070C-2E3F-20BF-29757D6449F5}"/>
          </ac:picMkLst>
        </pc:picChg>
        <pc:picChg chg="add del mod">
          <ac:chgData name="김 기수" userId="c0404611cea20ee4" providerId="LiveId" clId="{68068F5A-8F95-4E6E-A943-8CA2C54F9DDA}" dt="2022-06-06T10:13:23.005" v="3660" actId="22"/>
          <ac:picMkLst>
            <pc:docMk/>
            <pc:sldMk cId="1390214547" sldId="291"/>
            <ac:picMk id="15" creationId="{3E8D25D7-85A5-F498-6CC8-CF01921CB41C}"/>
          </ac:picMkLst>
        </pc:picChg>
        <pc:picChg chg="add del mod">
          <ac:chgData name="김 기수" userId="c0404611cea20ee4" providerId="LiveId" clId="{68068F5A-8F95-4E6E-A943-8CA2C54F9DDA}" dt="2022-06-06T10:13:46.886" v="3670" actId="22"/>
          <ac:picMkLst>
            <pc:docMk/>
            <pc:sldMk cId="1390214547" sldId="291"/>
            <ac:picMk id="17" creationId="{61E10A91-9FCD-98CA-27D6-77036B3BDB71}"/>
          </ac:picMkLst>
        </pc:picChg>
        <pc:picChg chg="add mod">
          <ac:chgData name="김 기수" userId="c0404611cea20ee4" providerId="LiveId" clId="{68068F5A-8F95-4E6E-A943-8CA2C54F9DDA}" dt="2022-06-06T10:14:01.036" v="3672" actId="1076"/>
          <ac:picMkLst>
            <pc:docMk/>
            <pc:sldMk cId="1390214547" sldId="291"/>
            <ac:picMk id="20" creationId="{9E2A25EB-5C04-FF6E-E188-CAF159FF188D}"/>
          </ac:picMkLst>
        </pc:picChg>
      </pc:sldChg>
      <pc:sldChg chg="addSp delSp modSp add mod setBg delAnim modAnim">
        <pc:chgData name="김 기수" userId="c0404611cea20ee4" providerId="LiveId" clId="{68068F5A-8F95-4E6E-A943-8CA2C54F9DDA}" dt="2022-06-07T21:30:51.692" v="17994" actId="1076"/>
        <pc:sldMkLst>
          <pc:docMk/>
          <pc:sldMk cId="2518314290" sldId="292"/>
        </pc:sldMkLst>
        <pc:spChg chg="add mod">
          <ac:chgData name="김 기수" userId="c0404611cea20ee4" providerId="LiveId" clId="{68068F5A-8F95-4E6E-A943-8CA2C54F9DDA}" dt="2022-06-07T21:30:41.573" v="17991" actId="1076"/>
          <ac:spMkLst>
            <pc:docMk/>
            <pc:sldMk cId="2518314290" sldId="292"/>
            <ac:spMk id="15" creationId="{A8EB0BF6-CD62-4321-FE66-2460BB02728C}"/>
          </ac:spMkLst>
        </pc:spChg>
        <pc:spChg chg="add mod">
          <ac:chgData name="김 기수" userId="c0404611cea20ee4" providerId="LiveId" clId="{68068F5A-8F95-4E6E-A943-8CA2C54F9DDA}" dt="2022-06-07T21:30:51.692" v="17994" actId="1076"/>
          <ac:spMkLst>
            <pc:docMk/>
            <pc:sldMk cId="2518314290" sldId="292"/>
            <ac:spMk id="17" creationId="{787B7F3A-E9BB-830A-FF16-9FFE39E562B2}"/>
          </ac:spMkLst>
        </pc:spChg>
        <pc:spChg chg="del">
          <ac:chgData name="김 기수" userId="c0404611cea20ee4" providerId="LiveId" clId="{68068F5A-8F95-4E6E-A943-8CA2C54F9DDA}" dt="2022-06-06T10:05:37.922" v="3174" actId="478"/>
          <ac:spMkLst>
            <pc:docMk/>
            <pc:sldMk cId="2518314290" sldId="292"/>
            <ac:spMk id="23" creationId="{3E3C7AFE-C63E-FDA8-2E7C-D4369A4EE184}"/>
          </ac:spMkLst>
        </pc:spChg>
        <pc:spChg chg="del">
          <ac:chgData name="김 기수" userId="c0404611cea20ee4" providerId="LiveId" clId="{68068F5A-8F95-4E6E-A943-8CA2C54F9DDA}" dt="2022-06-06T10:05:38.845" v="3175" actId="478"/>
          <ac:spMkLst>
            <pc:docMk/>
            <pc:sldMk cId="2518314290" sldId="292"/>
            <ac:spMk id="24" creationId="{1083712B-CBA4-CAF6-D81D-2D1FA3944FFE}"/>
          </ac:spMkLst>
        </pc:spChg>
        <pc:spChg chg="mod">
          <ac:chgData name="김 기수" userId="c0404611cea20ee4" providerId="LiveId" clId="{68068F5A-8F95-4E6E-A943-8CA2C54F9DDA}" dt="2022-06-06T10:01:46.220" v="3173"/>
          <ac:spMkLst>
            <pc:docMk/>
            <pc:sldMk cId="2518314290" sldId="292"/>
            <ac:spMk id="25" creationId="{EC772EE2-22A2-4189-8623-075350A19759}"/>
          </ac:spMkLst>
        </pc:spChg>
        <pc:spChg chg="mod">
          <ac:chgData name="김 기수" userId="c0404611cea20ee4" providerId="LiveId" clId="{68068F5A-8F95-4E6E-A943-8CA2C54F9DDA}" dt="2022-06-07T21:30:33.961" v="17988" actId="12"/>
          <ac:spMkLst>
            <pc:docMk/>
            <pc:sldMk cId="2518314290" sldId="292"/>
            <ac:spMk id="26" creationId="{396911E4-7BCD-7B8A-C9C3-F3B6FBC25EBE}"/>
          </ac:spMkLst>
        </pc:spChg>
        <pc:grpChg chg="del">
          <ac:chgData name="김 기수" userId="c0404611cea20ee4" providerId="LiveId" clId="{68068F5A-8F95-4E6E-A943-8CA2C54F9DDA}" dt="2022-06-06T10:08:23.264" v="3440" actId="478"/>
          <ac:grpSpMkLst>
            <pc:docMk/>
            <pc:sldMk cId="2518314290" sldId="292"/>
            <ac:grpSpMk id="1004" creationId="{00000000-0000-0000-0000-000000000000}"/>
          </ac:grpSpMkLst>
        </pc:grpChg>
        <pc:picChg chg="add mod">
          <ac:chgData name="김 기수" userId="c0404611cea20ee4" providerId="LiveId" clId="{68068F5A-8F95-4E6E-A943-8CA2C54F9DDA}" dt="2022-06-06T10:06:27.742" v="3180" actId="1076"/>
          <ac:picMkLst>
            <pc:docMk/>
            <pc:sldMk cId="2518314290" sldId="292"/>
            <ac:picMk id="4" creationId="{93D818DE-3B32-A2F9-084A-83278C8FD2DA}"/>
          </ac:picMkLst>
        </pc:picChg>
        <pc:picChg chg="add mod">
          <ac:chgData name="김 기수" userId="c0404611cea20ee4" providerId="LiveId" clId="{68068F5A-8F95-4E6E-A943-8CA2C54F9DDA}" dt="2022-06-06T10:07:26.397" v="3342" actId="1076"/>
          <ac:picMkLst>
            <pc:docMk/>
            <pc:sldMk cId="2518314290" sldId="292"/>
            <ac:picMk id="6" creationId="{01F7E048-E87F-44B4-F6CC-BE28E3E2E017}"/>
          </ac:picMkLst>
        </pc:picChg>
        <pc:picChg chg="add mod">
          <ac:chgData name="김 기수" userId="c0404611cea20ee4" providerId="LiveId" clId="{68068F5A-8F95-4E6E-A943-8CA2C54F9DDA}" dt="2022-06-06T10:08:21.601" v="3439" actId="1076"/>
          <ac:picMkLst>
            <pc:docMk/>
            <pc:sldMk cId="2518314290" sldId="292"/>
            <ac:picMk id="8" creationId="{4C218BAE-9565-37C5-8CC2-F7F581C5D71E}"/>
          </ac:picMkLst>
        </pc:picChg>
      </pc:sldChg>
      <pc:sldChg chg="addSp delSp modSp add mod setBg delAnim modAnim">
        <pc:chgData name="김 기수" userId="c0404611cea20ee4" providerId="LiveId" clId="{68068F5A-8F95-4E6E-A943-8CA2C54F9DDA}" dt="2022-06-07T21:36:02.502" v="18054"/>
        <pc:sldMkLst>
          <pc:docMk/>
          <pc:sldMk cId="2368023406" sldId="293"/>
        </pc:sldMkLst>
        <pc:spChg chg="add mod">
          <ac:chgData name="김 기수" userId="c0404611cea20ee4" providerId="LiveId" clId="{68068F5A-8F95-4E6E-A943-8CA2C54F9DDA}" dt="2022-06-06T10:29:50.644" v="4191" actId="1076"/>
          <ac:spMkLst>
            <pc:docMk/>
            <pc:sldMk cId="2368023406" sldId="293"/>
            <ac:spMk id="8" creationId="{B2186EA2-4B41-FDE7-6E11-7CBB3320E01E}"/>
          </ac:spMkLst>
        </pc:spChg>
        <pc:spChg chg="add mod">
          <ac:chgData name="김 기수" userId="c0404611cea20ee4" providerId="LiveId" clId="{68068F5A-8F95-4E6E-A943-8CA2C54F9DDA}" dt="2022-06-06T10:25:57.135" v="4186"/>
          <ac:spMkLst>
            <pc:docMk/>
            <pc:sldMk cId="2368023406" sldId="293"/>
            <ac:spMk id="15" creationId="{C66D446F-F83D-394C-5BE0-B150BA147CA5}"/>
          </ac:spMkLst>
        </pc:spChg>
        <pc:spChg chg="mod">
          <ac:chgData name="김 기수" userId="c0404611cea20ee4" providerId="LiveId" clId="{68068F5A-8F95-4E6E-A943-8CA2C54F9DDA}" dt="2022-06-06T10:19:59.638" v="4119" actId="1076"/>
          <ac:spMkLst>
            <pc:docMk/>
            <pc:sldMk cId="2368023406" sldId="293"/>
            <ac:spMk id="23" creationId="{3E3C7AFE-C63E-FDA8-2E7C-D4369A4EE184}"/>
          </ac:spMkLst>
        </pc:spChg>
        <pc:spChg chg="del">
          <ac:chgData name="김 기수" userId="c0404611cea20ee4" providerId="LiveId" clId="{68068F5A-8F95-4E6E-A943-8CA2C54F9DDA}" dt="2022-06-06T10:24:30.207" v="4121" actId="478"/>
          <ac:spMkLst>
            <pc:docMk/>
            <pc:sldMk cId="2368023406" sldId="293"/>
            <ac:spMk id="24" creationId="{1083712B-CBA4-CAF6-D81D-2D1FA3944FFE}"/>
          </ac:spMkLst>
        </pc:spChg>
        <pc:spChg chg="mod">
          <ac:chgData name="김 기수" userId="c0404611cea20ee4" providerId="LiveId" clId="{68068F5A-8F95-4E6E-A943-8CA2C54F9DDA}" dt="2022-06-06T10:18:19.632" v="4043"/>
          <ac:spMkLst>
            <pc:docMk/>
            <pc:sldMk cId="2368023406" sldId="293"/>
            <ac:spMk id="25" creationId="{EC772EE2-22A2-4189-8623-075350A19759}"/>
          </ac:spMkLst>
        </pc:spChg>
        <pc:spChg chg="del">
          <ac:chgData name="김 기수" userId="c0404611cea20ee4" providerId="LiveId" clId="{68068F5A-8F95-4E6E-A943-8CA2C54F9DDA}" dt="2022-06-06T10:24:29.571" v="4120" actId="478"/>
          <ac:spMkLst>
            <pc:docMk/>
            <pc:sldMk cId="2368023406" sldId="293"/>
            <ac:spMk id="26" creationId="{396911E4-7BCD-7B8A-C9C3-F3B6FBC25EBE}"/>
          </ac:spMkLst>
        </pc:spChg>
        <pc:graphicFrameChg chg="add mod modGraphic">
          <ac:chgData name="김 기수" userId="c0404611cea20ee4" providerId="LiveId" clId="{68068F5A-8F95-4E6E-A943-8CA2C54F9DDA}" dt="2022-06-06T10:30:41.065" v="4217" actId="207"/>
          <ac:graphicFrameMkLst>
            <pc:docMk/>
            <pc:sldMk cId="2368023406" sldId="293"/>
            <ac:graphicFrameMk id="7" creationId="{89A9011B-FE9C-2581-AB18-206DCA0ACE32}"/>
          </ac:graphicFrameMkLst>
        </pc:graphicFrameChg>
        <pc:picChg chg="add mod">
          <ac:chgData name="김 기수" userId="c0404611cea20ee4" providerId="LiveId" clId="{68068F5A-8F95-4E6E-A943-8CA2C54F9DDA}" dt="2022-06-06T10:19:17.204" v="4050" actId="14100"/>
          <ac:picMkLst>
            <pc:docMk/>
            <pc:sldMk cId="2368023406" sldId="293"/>
            <ac:picMk id="4" creationId="{8FBF164A-ADAE-2AFD-7AA6-A0AD393DBD46}"/>
          </ac:picMkLst>
        </pc:picChg>
        <pc:picChg chg="add del mod">
          <ac:chgData name="김 기수" userId="c0404611cea20ee4" providerId="LiveId" clId="{68068F5A-8F95-4E6E-A943-8CA2C54F9DDA}" dt="2022-06-06T10:25:48.928" v="4159" actId="478"/>
          <ac:picMkLst>
            <pc:docMk/>
            <pc:sldMk cId="2368023406" sldId="293"/>
            <ac:picMk id="6" creationId="{2E2C535D-70EF-EA8B-ED4D-B08895733E21}"/>
          </ac:picMkLst>
        </pc:picChg>
      </pc:sldChg>
      <pc:sldChg chg="addSp delSp modSp add mod setBg delAnim modAnim">
        <pc:chgData name="김 기수" userId="c0404611cea20ee4" providerId="LiveId" clId="{68068F5A-8F95-4E6E-A943-8CA2C54F9DDA}" dt="2022-06-07T09:52:28.243" v="16773"/>
        <pc:sldMkLst>
          <pc:docMk/>
          <pc:sldMk cId="168313609" sldId="294"/>
        </pc:sldMkLst>
        <pc:spChg chg="add mod">
          <ac:chgData name="김 기수" userId="c0404611cea20ee4" providerId="LiveId" clId="{68068F5A-8F95-4E6E-A943-8CA2C54F9DDA}" dt="2022-06-06T10:33:37.453" v="4473" actId="20577"/>
          <ac:spMkLst>
            <pc:docMk/>
            <pc:sldMk cId="168313609" sldId="294"/>
            <ac:spMk id="16" creationId="{C3DEDEBC-6A0E-D790-5E22-6DCD14341D21}"/>
          </ac:spMkLst>
        </pc:spChg>
        <pc:spChg chg="del">
          <ac:chgData name="김 기수" userId="c0404611cea20ee4" providerId="LiveId" clId="{68068F5A-8F95-4E6E-A943-8CA2C54F9DDA}" dt="2022-06-06T10:31:20.631" v="4248" actId="478"/>
          <ac:spMkLst>
            <pc:docMk/>
            <pc:sldMk cId="168313609" sldId="294"/>
            <ac:spMk id="23" creationId="{3E3C7AFE-C63E-FDA8-2E7C-D4369A4EE184}"/>
          </ac:spMkLst>
        </pc:spChg>
        <pc:spChg chg="mod">
          <ac:chgData name="김 기수" userId="c0404611cea20ee4" providerId="LiveId" clId="{68068F5A-8F95-4E6E-A943-8CA2C54F9DDA}" dt="2022-06-06T10:33:21.346" v="4448" actId="20577"/>
          <ac:spMkLst>
            <pc:docMk/>
            <pc:sldMk cId="168313609" sldId="294"/>
            <ac:spMk id="24" creationId="{1083712B-CBA4-CAF6-D81D-2D1FA3944FFE}"/>
          </ac:spMkLst>
        </pc:spChg>
        <pc:spChg chg="mod">
          <ac:chgData name="김 기수" userId="c0404611cea20ee4" providerId="LiveId" clId="{68068F5A-8F95-4E6E-A943-8CA2C54F9DDA}" dt="2022-06-06T10:31:11.160" v="4242"/>
          <ac:spMkLst>
            <pc:docMk/>
            <pc:sldMk cId="168313609" sldId="294"/>
            <ac:spMk id="25" creationId="{EC772EE2-22A2-4189-8623-075350A19759}"/>
          </ac:spMkLst>
        </pc:spChg>
        <pc:spChg chg="del">
          <ac:chgData name="김 기수" userId="c0404611cea20ee4" providerId="LiveId" clId="{68068F5A-8F95-4E6E-A943-8CA2C54F9DDA}" dt="2022-06-06T10:31:20.631" v="4248" actId="478"/>
          <ac:spMkLst>
            <pc:docMk/>
            <pc:sldMk cId="168313609" sldId="294"/>
            <ac:spMk id="26" creationId="{396911E4-7BCD-7B8A-C9C3-F3B6FBC25EBE}"/>
          </ac:spMkLst>
        </pc:spChg>
        <pc:picChg chg="add mod">
          <ac:chgData name="김 기수" userId="c0404611cea20ee4" providerId="LiveId" clId="{68068F5A-8F95-4E6E-A943-8CA2C54F9DDA}" dt="2022-06-06T10:31:23.637" v="4249" actId="1076"/>
          <ac:picMkLst>
            <pc:docMk/>
            <pc:sldMk cId="168313609" sldId="294"/>
            <ac:picMk id="4" creationId="{A35760E0-408D-BC71-E860-97B94540FD2E}"/>
          </ac:picMkLst>
        </pc:picChg>
        <pc:picChg chg="add mod">
          <ac:chgData name="김 기수" userId="c0404611cea20ee4" providerId="LiveId" clId="{68068F5A-8F95-4E6E-A943-8CA2C54F9DDA}" dt="2022-06-06T10:33:29.283" v="4453" actId="1076"/>
          <ac:picMkLst>
            <pc:docMk/>
            <pc:sldMk cId="168313609" sldId="294"/>
            <ac:picMk id="6" creationId="{292AE0C8-DAF6-1E19-1E2E-82F46262920B}"/>
          </ac:picMkLst>
        </pc:picChg>
        <pc:picChg chg="add del">
          <ac:chgData name="김 기수" userId="c0404611cea20ee4" providerId="LiveId" clId="{68068F5A-8F95-4E6E-A943-8CA2C54F9DDA}" dt="2022-06-06T10:33:24.026" v="4450" actId="22"/>
          <ac:picMkLst>
            <pc:docMk/>
            <pc:sldMk cId="168313609" sldId="294"/>
            <ac:picMk id="8" creationId="{4E735C25-CF6C-3C93-EA90-CA9D7202C853}"/>
          </ac:picMkLst>
        </pc:picChg>
      </pc:sldChg>
      <pc:sldChg chg="addSp delSp modSp add mod setBg delAnim modAnim">
        <pc:chgData name="김 기수" userId="c0404611cea20ee4" providerId="LiveId" clId="{68068F5A-8F95-4E6E-A943-8CA2C54F9DDA}" dt="2022-06-08T03:15:26.753" v="18104"/>
        <pc:sldMkLst>
          <pc:docMk/>
          <pc:sldMk cId="2877627550" sldId="295"/>
        </pc:sldMkLst>
        <pc:spChg chg="mod">
          <ac:chgData name="김 기수" userId="c0404611cea20ee4" providerId="LiveId" clId="{68068F5A-8F95-4E6E-A943-8CA2C54F9DDA}" dt="2022-06-06T10:38:03.299" v="4736" actId="1076"/>
          <ac:spMkLst>
            <pc:docMk/>
            <pc:sldMk cId="2877627550" sldId="295"/>
            <ac:spMk id="23" creationId="{3E3C7AFE-C63E-FDA8-2E7C-D4369A4EE184}"/>
          </ac:spMkLst>
        </pc:spChg>
        <pc:spChg chg="mod">
          <ac:chgData name="김 기수" userId="c0404611cea20ee4" providerId="LiveId" clId="{68068F5A-8F95-4E6E-A943-8CA2C54F9DDA}" dt="2022-06-06T10:38:13.105" v="4740" actId="1076"/>
          <ac:spMkLst>
            <pc:docMk/>
            <pc:sldMk cId="2877627550" sldId="295"/>
            <ac:spMk id="24" creationId="{1083712B-CBA4-CAF6-D81D-2D1FA3944FFE}"/>
          </ac:spMkLst>
        </pc:spChg>
        <pc:spChg chg="mod">
          <ac:chgData name="김 기수" userId="c0404611cea20ee4" providerId="LiveId" clId="{68068F5A-8F95-4E6E-A943-8CA2C54F9DDA}" dt="2022-06-06T10:34:49.995" v="4541" actId="20577"/>
          <ac:spMkLst>
            <pc:docMk/>
            <pc:sldMk cId="2877627550" sldId="295"/>
            <ac:spMk id="25" creationId="{EC772EE2-22A2-4189-8623-075350A19759}"/>
          </ac:spMkLst>
        </pc:spChg>
        <pc:spChg chg="del">
          <ac:chgData name="김 기수" userId="c0404611cea20ee4" providerId="LiveId" clId="{68068F5A-8F95-4E6E-A943-8CA2C54F9DDA}" dt="2022-06-06T10:36:22.170" v="4627" actId="478"/>
          <ac:spMkLst>
            <pc:docMk/>
            <pc:sldMk cId="2877627550" sldId="295"/>
            <ac:spMk id="26" creationId="{396911E4-7BCD-7B8A-C9C3-F3B6FBC25EBE}"/>
          </ac:spMkLst>
        </pc:spChg>
        <pc:grpChg chg="del">
          <ac:chgData name="김 기수" userId="c0404611cea20ee4" providerId="LiveId" clId="{68068F5A-8F95-4E6E-A943-8CA2C54F9DDA}" dt="2022-06-06T10:36:36.271" v="4636" actId="478"/>
          <ac:grpSpMkLst>
            <pc:docMk/>
            <pc:sldMk cId="2877627550" sldId="295"/>
            <ac:grpSpMk id="1004" creationId="{00000000-0000-0000-0000-000000000000}"/>
          </ac:grpSpMkLst>
        </pc:grpChg>
        <pc:picChg chg="add mod">
          <ac:chgData name="김 기수" userId="c0404611cea20ee4" providerId="LiveId" clId="{68068F5A-8F95-4E6E-A943-8CA2C54F9DDA}" dt="2022-06-06T10:38:00.419" v="4735" actId="1076"/>
          <ac:picMkLst>
            <pc:docMk/>
            <pc:sldMk cId="2877627550" sldId="295"/>
            <ac:picMk id="4" creationId="{C0966F20-E76B-5D12-80B3-BB575C7F6B58}"/>
          </ac:picMkLst>
        </pc:picChg>
        <pc:picChg chg="add del mod">
          <ac:chgData name="김 기수" userId="c0404611cea20ee4" providerId="LiveId" clId="{68068F5A-8F95-4E6E-A943-8CA2C54F9DDA}" dt="2022-06-06T10:37:19.049" v="4723" actId="478"/>
          <ac:picMkLst>
            <pc:docMk/>
            <pc:sldMk cId="2877627550" sldId="295"/>
            <ac:picMk id="6" creationId="{F7B82FA9-4B6F-50E1-EFD8-95FA62F8ECAD}"/>
          </ac:picMkLst>
        </pc:picChg>
        <pc:picChg chg="add mod">
          <ac:chgData name="김 기수" userId="c0404611cea20ee4" providerId="LiveId" clId="{68068F5A-8F95-4E6E-A943-8CA2C54F9DDA}" dt="2022-06-06T10:38:08.257" v="4738" actId="1076"/>
          <ac:picMkLst>
            <pc:docMk/>
            <pc:sldMk cId="2877627550" sldId="295"/>
            <ac:picMk id="8" creationId="{88C7C5A1-BCF9-5630-AF20-D10D65BB2ECE}"/>
          </ac:picMkLst>
        </pc:picChg>
        <pc:picChg chg="add mod">
          <ac:chgData name="김 기수" userId="c0404611cea20ee4" providerId="LiveId" clId="{68068F5A-8F95-4E6E-A943-8CA2C54F9DDA}" dt="2022-06-08T03:15:16.795" v="18103" actId="1076"/>
          <ac:picMkLst>
            <pc:docMk/>
            <pc:sldMk cId="2877627550" sldId="295"/>
            <ac:picMk id="10" creationId="{50B49F54-58E3-0CC5-FE6A-45045FC6B1C1}"/>
          </ac:picMkLst>
        </pc:picChg>
      </pc:sldChg>
      <pc:sldChg chg="addSp delSp modSp add mod setBg delAnim modAnim">
        <pc:chgData name="김 기수" userId="c0404611cea20ee4" providerId="LiveId" clId="{68068F5A-8F95-4E6E-A943-8CA2C54F9DDA}" dt="2022-06-07T21:36:46.444" v="18061"/>
        <pc:sldMkLst>
          <pc:docMk/>
          <pc:sldMk cId="2500619519" sldId="296"/>
        </pc:sldMkLst>
        <pc:spChg chg="add mod">
          <ac:chgData name="김 기수" userId="c0404611cea20ee4" providerId="LiveId" clId="{68068F5A-8F95-4E6E-A943-8CA2C54F9DDA}" dt="2022-06-07T21:31:34.585" v="18006" actId="12"/>
          <ac:spMkLst>
            <pc:docMk/>
            <pc:sldMk cId="2500619519" sldId="296"/>
            <ac:spMk id="9" creationId="{F64292C8-F000-2B8A-2BFB-BE052925E19D}"/>
          </ac:spMkLst>
        </pc:spChg>
        <pc:spChg chg="add mod">
          <ac:chgData name="김 기수" userId="c0404611cea20ee4" providerId="LiveId" clId="{68068F5A-8F95-4E6E-A943-8CA2C54F9DDA}" dt="2022-06-07T09:55:54.679" v="17319" actId="207"/>
          <ac:spMkLst>
            <pc:docMk/>
            <pc:sldMk cId="2500619519" sldId="296"/>
            <ac:spMk id="12" creationId="{84D2D6A8-222D-D4AD-6333-5D17004BA2A4}"/>
          </ac:spMkLst>
        </pc:spChg>
        <pc:spChg chg="add mod">
          <ac:chgData name="김 기수" userId="c0404611cea20ee4" providerId="LiveId" clId="{68068F5A-8F95-4E6E-A943-8CA2C54F9DDA}" dt="2022-06-07T21:31:36.454" v="18007" actId="12"/>
          <ac:spMkLst>
            <pc:docMk/>
            <pc:sldMk cId="2500619519" sldId="296"/>
            <ac:spMk id="15" creationId="{EB6D9FD7-5852-3C47-4634-475D2DE2D2B4}"/>
          </ac:spMkLst>
        </pc:spChg>
        <pc:spChg chg="del">
          <ac:chgData name="김 기수" userId="c0404611cea20ee4" providerId="LiveId" clId="{68068F5A-8F95-4E6E-A943-8CA2C54F9DDA}" dt="2022-06-06T10:38:31.594" v="4780" actId="478"/>
          <ac:spMkLst>
            <pc:docMk/>
            <pc:sldMk cId="2500619519" sldId="296"/>
            <ac:spMk id="23" creationId="{3E3C7AFE-C63E-FDA8-2E7C-D4369A4EE184}"/>
          </ac:spMkLst>
        </pc:spChg>
        <pc:spChg chg="del">
          <ac:chgData name="김 기수" userId="c0404611cea20ee4" providerId="LiveId" clId="{68068F5A-8F95-4E6E-A943-8CA2C54F9DDA}" dt="2022-06-06T10:38:31.594" v="4780" actId="478"/>
          <ac:spMkLst>
            <pc:docMk/>
            <pc:sldMk cId="2500619519" sldId="296"/>
            <ac:spMk id="24" creationId="{1083712B-CBA4-CAF6-D81D-2D1FA3944FFE}"/>
          </ac:spMkLst>
        </pc:spChg>
        <pc:spChg chg="mod">
          <ac:chgData name="김 기수" userId="c0404611cea20ee4" providerId="LiveId" clId="{68068F5A-8F95-4E6E-A943-8CA2C54F9DDA}" dt="2022-06-06T10:38:28.825" v="4779" actId="20577"/>
          <ac:spMkLst>
            <pc:docMk/>
            <pc:sldMk cId="2500619519" sldId="296"/>
            <ac:spMk id="25" creationId="{EC772EE2-22A2-4189-8623-075350A19759}"/>
          </ac:spMkLst>
        </pc:spChg>
        <pc:spChg chg="del">
          <ac:chgData name="김 기수" userId="c0404611cea20ee4" providerId="LiveId" clId="{68068F5A-8F95-4E6E-A943-8CA2C54F9DDA}" dt="2022-06-06T10:38:31.594" v="4780" actId="478"/>
          <ac:spMkLst>
            <pc:docMk/>
            <pc:sldMk cId="2500619519" sldId="296"/>
            <ac:spMk id="26" creationId="{396911E4-7BCD-7B8A-C9C3-F3B6FBC25EBE}"/>
          </ac:spMkLst>
        </pc:spChg>
        <pc:picChg chg="add del mod">
          <ac:chgData name="김 기수" userId="c0404611cea20ee4" providerId="LiveId" clId="{68068F5A-8F95-4E6E-A943-8CA2C54F9DDA}" dt="2022-06-07T09:55:21.587" v="17198" actId="478"/>
          <ac:picMkLst>
            <pc:docMk/>
            <pc:sldMk cId="2500619519" sldId="296"/>
            <ac:picMk id="4" creationId="{CBEB7535-D5BB-8308-3870-AE11730C5153}"/>
          </ac:picMkLst>
        </pc:picChg>
        <pc:picChg chg="add mod">
          <ac:chgData name="김 기수" userId="c0404611cea20ee4" providerId="LiveId" clId="{68068F5A-8F95-4E6E-A943-8CA2C54F9DDA}" dt="2022-06-07T09:55:07.715" v="17195" actId="1076"/>
          <ac:picMkLst>
            <pc:docMk/>
            <pc:sldMk cId="2500619519" sldId="296"/>
            <ac:picMk id="5" creationId="{A5D972D0-8AD1-6BE4-BAFF-D0CE4A6D9064}"/>
          </ac:picMkLst>
        </pc:picChg>
        <pc:picChg chg="add mod">
          <ac:chgData name="김 기수" userId="c0404611cea20ee4" providerId="LiveId" clId="{68068F5A-8F95-4E6E-A943-8CA2C54F9DDA}" dt="2022-06-07T09:55:23.784" v="17200" actId="1076"/>
          <ac:picMkLst>
            <pc:docMk/>
            <pc:sldMk cId="2500619519" sldId="296"/>
            <ac:picMk id="7" creationId="{659D354E-03A9-1B5F-7D3B-3D7D0620B60C}"/>
          </ac:picMkLst>
        </pc:picChg>
      </pc:sldChg>
      <pc:sldChg chg="addSp delSp modSp add mod setBg addAnim delAnim modAnim">
        <pc:chgData name="김 기수" userId="c0404611cea20ee4" providerId="LiveId" clId="{68068F5A-8F95-4E6E-A943-8CA2C54F9DDA}" dt="2022-07-03T08:41:18.287" v="18195" actId="1035"/>
        <pc:sldMkLst>
          <pc:docMk/>
          <pc:sldMk cId="2659915716" sldId="297"/>
        </pc:sldMkLst>
        <pc:spChg chg="add mod">
          <ac:chgData name="김 기수" userId="c0404611cea20ee4" providerId="LiveId" clId="{68068F5A-8F95-4E6E-A943-8CA2C54F9DDA}" dt="2022-06-06T18:13:42.557" v="5571" actId="1076"/>
          <ac:spMkLst>
            <pc:docMk/>
            <pc:sldMk cId="2659915716" sldId="297"/>
            <ac:spMk id="5" creationId="{763ABBA8-6588-5FFC-1FB8-387CB6F0FDEE}"/>
          </ac:spMkLst>
        </pc:spChg>
        <pc:spChg chg="add del mod">
          <ac:chgData name="김 기수" userId="c0404611cea20ee4" providerId="LiveId" clId="{68068F5A-8F95-4E6E-A943-8CA2C54F9DDA}" dt="2022-06-07T21:37:14.207" v="18072"/>
          <ac:spMkLst>
            <pc:docMk/>
            <pc:sldMk cId="2659915716" sldId="297"/>
            <ac:spMk id="9" creationId="{AD6F8D45-D99B-5777-3F64-29CE28C26162}"/>
          </ac:spMkLst>
        </pc:spChg>
        <pc:spChg chg="add mod">
          <ac:chgData name="김 기수" userId="c0404611cea20ee4" providerId="LiveId" clId="{68068F5A-8F95-4E6E-A943-8CA2C54F9DDA}" dt="2022-06-06T18:15:30.361" v="5587" actId="12"/>
          <ac:spMkLst>
            <pc:docMk/>
            <pc:sldMk cId="2659915716" sldId="297"/>
            <ac:spMk id="12" creationId="{3D1E7C68-44D0-A799-BA40-4F2A56F26FC2}"/>
          </ac:spMkLst>
        </pc:spChg>
        <pc:spChg chg="del">
          <ac:chgData name="김 기수" userId="c0404611cea20ee4" providerId="LiveId" clId="{68068F5A-8F95-4E6E-A943-8CA2C54F9DDA}" dt="2022-06-06T10:51:04.674" v="4977" actId="478"/>
          <ac:spMkLst>
            <pc:docMk/>
            <pc:sldMk cId="2659915716" sldId="297"/>
            <ac:spMk id="23" creationId="{3E3C7AFE-C63E-FDA8-2E7C-D4369A4EE184}"/>
          </ac:spMkLst>
        </pc:spChg>
        <pc:spChg chg="del">
          <ac:chgData name="김 기수" userId="c0404611cea20ee4" providerId="LiveId" clId="{68068F5A-8F95-4E6E-A943-8CA2C54F9DDA}" dt="2022-06-06T10:51:04.674" v="4977" actId="478"/>
          <ac:spMkLst>
            <pc:docMk/>
            <pc:sldMk cId="2659915716" sldId="297"/>
            <ac:spMk id="24" creationId="{1083712B-CBA4-CAF6-D81D-2D1FA3944FFE}"/>
          </ac:spMkLst>
        </pc:spChg>
        <pc:spChg chg="mod">
          <ac:chgData name="김 기수" userId="c0404611cea20ee4" providerId="LiveId" clId="{68068F5A-8F95-4E6E-A943-8CA2C54F9DDA}" dt="2022-06-06T10:51:02.943" v="4976"/>
          <ac:spMkLst>
            <pc:docMk/>
            <pc:sldMk cId="2659915716" sldId="297"/>
            <ac:spMk id="25" creationId="{EC772EE2-22A2-4189-8623-075350A19759}"/>
          </ac:spMkLst>
        </pc:spChg>
        <pc:spChg chg="del">
          <ac:chgData name="김 기수" userId="c0404611cea20ee4" providerId="LiveId" clId="{68068F5A-8F95-4E6E-A943-8CA2C54F9DDA}" dt="2022-06-06T10:51:04.674" v="4977" actId="478"/>
          <ac:spMkLst>
            <pc:docMk/>
            <pc:sldMk cId="2659915716" sldId="297"/>
            <ac:spMk id="26" creationId="{396911E4-7BCD-7B8A-C9C3-F3B6FBC25EBE}"/>
          </ac:spMkLst>
        </pc:spChg>
        <pc:graphicFrameChg chg="add mod modGraphic">
          <ac:chgData name="김 기수" userId="c0404611cea20ee4" providerId="LiveId" clId="{68068F5A-8F95-4E6E-A943-8CA2C54F9DDA}" dt="2022-06-07T09:53:05.081" v="16778" actId="1076"/>
          <ac:graphicFrameMkLst>
            <pc:docMk/>
            <pc:sldMk cId="2659915716" sldId="297"/>
            <ac:graphicFrameMk id="2" creationId="{68A6D16E-BF45-6946-4B3D-074EDE5D949D}"/>
          </ac:graphicFrameMkLst>
        </pc:graphicFrameChg>
        <pc:picChg chg="add mod">
          <ac:chgData name="김 기수" userId="c0404611cea20ee4" providerId="LiveId" clId="{68068F5A-8F95-4E6E-A943-8CA2C54F9DDA}" dt="2022-07-03T08:41:18.287" v="18195" actId="1035"/>
          <ac:picMkLst>
            <pc:docMk/>
            <pc:sldMk cId="2659915716" sldId="297"/>
            <ac:picMk id="4" creationId="{B25CD5F0-3F50-E833-7A57-90B02D2BA4A2}"/>
          </ac:picMkLst>
        </pc:picChg>
      </pc:sldChg>
      <pc:sldChg chg="addSp delSp modSp add mod setBg delAnim modAnim">
        <pc:chgData name="김 기수" userId="c0404611cea20ee4" providerId="LiveId" clId="{68068F5A-8F95-4E6E-A943-8CA2C54F9DDA}" dt="2022-06-07T21:38:08.044" v="18080"/>
        <pc:sldMkLst>
          <pc:docMk/>
          <pc:sldMk cId="3156437074" sldId="298"/>
        </pc:sldMkLst>
        <pc:spChg chg="add mod">
          <ac:chgData name="김 기수" userId="c0404611cea20ee4" providerId="LiveId" clId="{68068F5A-8F95-4E6E-A943-8CA2C54F9DDA}" dt="2022-06-06T18:20:53.162" v="5707" actId="1076"/>
          <ac:spMkLst>
            <pc:docMk/>
            <pc:sldMk cId="3156437074" sldId="298"/>
            <ac:spMk id="10" creationId="{4E48B76F-7CDA-34A7-5A24-0F759BF07852}"/>
          </ac:spMkLst>
        </pc:spChg>
        <pc:spChg chg="add mod">
          <ac:chgData name="김 기수" userId="c0404611cea20ee4" providerId="LiveId" clId="{68068F5A-8F95-4E6E-A943-8CA2C54F9DDA}" dt="2022-06-06T18:23:18.338" v="5997" actId="20577"/>
          <ac:spMkLst>
            <pc:docMk/>
            <pc:sldMk cId="3156437074" sldId="298"/>
            <ac:spMk id="15" creationId="{01A43B08-9FA2-AEC9-BD29-013829DE46EB}"/>
          </ac:spMkLst>
        </pc:spChg>
        <pc:spChg chg="del">
          <ac:chgData name="김 기수" userId="c0404611cea20ee4" providerId="LiveId" clId="{68068F5A-8F95-4E6E-A943-8CA2C54F9DDA}" dt="2022-06-06T18:16:10.555" v="5623" actId="478"/>
          <ac:spMkLst>
            <pc:docMk/>
            <pc:sldMk cId="3156437074" sldId="298"/>
            <ac:spMk id="23" creationId="{3E3C7AFE-C63E-FDA8-2E7C-D4369A4EE184}"/>
          </ac:spMkLst>
        </pc:spChg>
        <pc:spChg chg="del">
          <ac:chgData name="김 기수" userId="c0404611cea20ee4" providerId="LiveId" clId="{68068F5A-8F95-4E6E-A943-8CA2C54F9DDA}" dt="2022-06-06T18:16:10.555" v="5623" actId="478"/>
          <ac:spMkLst>
            <pc:docMk/>
            <pc:sldMk cId="3156437074" sldId="298"/>
            <ac:spMk id="24" creationId="{1083712B-CBA4-CAF6-D81D-2D1FA3944FFE}"/>
          </ac:spMkLst>
        </pc:spChg>
        <pc:spChg chg="mod">
          <ac:chgData name="김 기수" userId="c0404611cea20ee4" providerId="LiveId" clId="{68068F5A-8F95-4E6E-A943-8CA2C54F9DDA}" dt="2022-06-06T18:21:16.812" v="5714" actId="1076"/>
          <ac:spMkLst>
            <pc:docMk/>
            <pc:sldMk cId="3156437074" sldId="298"/>
            <ac:spMk id="25" creationId="{EC772EE2-22A2-4189-8623-075350A19759}"/>
          </ac:spMkLst>
        </pc:spChg>
        <pc:spChg chg="del">
          <ac:chgData name="김 기수" userId="c0404611cea20ee4" providerId="LiveId" clId="{68068F5A-8F95-4E6E-A943-8CA2C54F9DDA}" dt="2022-06-06T18:16:10.555" v="5623" actId="478"/>
          <ac:spMkLst>
            <pc:docMk/>
            <pc:sldMk cId="3156437074" sldId="298"/>
            <ac:spMk id="26" creationId="{396911E4-7BCD-7B8A-C9C3-F3B6FBC25EBE}"/>
          </ac:spMkLst>
        </pc:spChg>
        <pc:spChg chg="del">
          <ac:chgData name="김 기수" userId="c0404611cea20ee4" providerId="LiveId" clId="{68068F5A-8F95-4E6E-A943-8CA2C54F9DDA}" dt="2022-06-06T18:20:19.465" v="5676" actId="478"/>
          <ac:spMkLst>
            <pc:docMk/>
            <pc:sldMk cId="3156437074" sldId="298"/>
            <ac:spMk id="55" creationId="{63591F31-E8D0-6956-8010-57FB61B6CA1F}"/>
          </ac:spMkLst>
        </pc:spChg>
        <pc:picChg chg="add mod">
          <ac:chgData name="김 기수" userId="c0404611cea20ee4" providerId="LiveId" clId="{68068F5A-8F95-4E6E-A943-8CA2C54F9DDA}" dt="2022-06-06T18:31:28.573" v="6851" actId="14100"/>
          <ac:picMkLst>
            <pc:docMk/>
            <pc:sldMk cId="3156437074" sldId="298"/>
            <ac:picMk id="4" creationId="{85923CE9-BB3E-EA26-10E9-371D94E7912A}"/>
          </ac:picMkLst>
        </pc:picChg>
        <pc:picChg chg="add mod">
          <ac:chgData name="김 기수" userId="c0404611cea20ee4" providerId="LiveId" clId="{68068F5A-8F95-4E6E-A943-8CA2C54F9DDA}" dt="2022-06-06T18:31:31.938" v="6852" actId="14100"/>
          <ac:picMkLst>
            <pc:docMk/>
            <pc:sldMk cId="3156437074" sldId="298"/>
            <ac:picMk id="6" creationId="{3B480868-7175-D0BE-E4EC-123D38FEA5AB}"/>
          </ac:picMkLst>
        </pc:picChg>
      </pc:sldChg>
      <pc:sldChg chg="addSp delSp modSp add del mod ord delAnim modAnim">
        <pc:chgData name="김 기수" userId="c0404611cea20ee4" providerId="LiveId" clId="{68068F5A-8F95-4E6E-A943-8CA2C54F9DDA}" dt="2022-06-06T19:05:47.181" v="9891" actId="47"/>
        <pc:sldMkLst>
          <pc:docMk/>
          <pc:sldMk cId="3990939002" sldId="299"/>
        </pc:sldMkLst>
        <pc:spChg chg="add del">
          <ac:chgData name="김 기수" userId="c0404611cea20ee4" providerId="LiveId" clId="{68068F5A-8F95-4E6E-A943-8CA2C54F9DDA}" dt="2022-06-06T18:52:23.717" v="7543" actId="22"/>
          <ac:spMkLst>
            <pc:docMk/>
            <pc:sldMk cId="3990939002" sldId="299"/>
            <ac:spMk id="11" creationId="{6536C8FC-B616-8933-B866-4917AB59741F}"/>
          </ac:spMkLst>
        </pc:spChg>
        <pc:spChg chg="add mod">
          <ac:chgData name="김 기수" userId="c0404611cea20ee4" providerId="LiveId" clId="{68068F5A-8F95-4E6E-A943-8CA2C54F9DDA}" dt="2022-06-06T19:05:33.247" v="9890" actId="20577"/>
          <ac:spMkLst>
            <pc:docMk/>
            <pc:sldMk cId="3990939002" sldId="299"/>
            <ac:spMk id="12" creationId="{842C5A48-5F78-F4F2-E69C-61291AB7ABF9}"/>
          </ac:spMkLst>
        </pc:spChg>
        <pc:spChg chg="del mod">
          <ac:chgData name="김 기수" userId="c0404611cea20ee4" providerId="LiveId" clId="{68068F5A-8F95-4E6E-A943-8CA2C54F9DDA}" dt="2022-06-06T18:52:22.226" v="7541" actId="478"/>
          <ac:spMkLst>
            <pc:docMk/>
            <pc:sldMk cId="3990939002" sldId="299"/>
            <ac:spMk id="23" creationId="{3E3C7AFE-C63E-FDA8-2E7C-D4369A4EE184}"/>
          </ac:spMkLst>
        </pc:spChg>
        <pc:spChg chg="del">
          <ac:chgData name="김 기수" userId="c0404611cea20ee4" providerId="LiveId" clId="{68068F5A-8F95-4E6E-A943-8CA2C54F9DDA}" dt="2022-06-06T18:48:30.728" v="7240" actId="478"/>
          <ac:spMkLst>
            <pc:docMk/>
            <pc:sldMk cId="3990939002" sldId="299"/>
            <ac:spMk id="24" creationId="{1083712B-CBA4-CAF6-D81D-2D1FA3944FFE}"/>
          </ac:spMkLst>
        </pc:spChg>
        <pc:spChg chg="mod">
          <ac:chgData name="김 기수" userId="c0404611cea20ee4" providerId="LiveId" clId="{68068F5A-8F95-4E6E-A943-8CA2C54F9DDA}" dt="2022-06-06T19:01:21.877" v="9591"/>
          <ac:spMkLst>
            <pc:docMk/>
            <pc:sldMk cId="3990939002" sldId="299"/>
            <ac:spMk id="25" creationId="{EC772EE2-22A2-4189-8623-075350A19759}"/>
          </ac:spMkLst>
        </pc:spChg>
        <pc:spChg chg="del">
          <ac:chgData name="김 기수" userId="c0404611cea20ee4" providerId="LiveId" clId="{68068F5A-8F95-4E6E-A943-8CA2C54F9DDA}" dt="2022-06-06T18:48:30.728" v="7240" actId="478"/>
          <ac:spMkLst>
            <pc:docMk/>
            <pc:sldMk cId="3990939002" sldId="299"/>
            <ac:spMk id="26" creationId="{396911E4-7BCD-7B8A-C9C3-F3B6FBC25EBE}"/>
          </ac:spMkLst>
        </pc:spChg>
      </pc:sldChg>
      <pc:sldChg chg="addSp delSp modSp add mod setBg addAnim delAnim modAnim">
        <pc:chgData name="김 기수" userId="c0404611cea20ee4" providerId="LiveId" clId="{68068F5A-8F95-4E6E-A943-8CA2C54F9DDA}" dt="2022-06-07T21:30:19.014" v="17983" actId="12"/>
        <pc:sldMkLst>
          <pc:docMk/>
          <pc:sldMk cId="110369564" sldId="300"/>
        </pc:sldMkLst>
        <pc:spChg chg="add del mod">
          <ac:chgData name="김 기수" userId="c0404611cea20ee4" providerId="LiveId" clId="{68068F5A-8F95-4E6E-A943-8CA2C54F9DDA}" dt="2022-06-07T21:30:19.014" v="17983" actId="12"/>
          <ac:spMkLst>
            <pc:docMk/>
            <pc:sldMk cId="110369564" sldId="300"/>
            <ac:spMk id="15" creationId="{CD1CAAF8-EC87-AEC2-6DED-04ACD29D5F34}"/>
          </ac:spMkLst>
        </pc:spChg>
        <pc:spChg chg="del mod">
          <ac:chgData name="김 기수" userId="c0404611cea20ee4" providerId="LiveId" clId="{68068F5A-8F95-4E6E-A943-8CA2C54F9DDA}" dt="2022-06-06T09:59:50.948" v="2910" actId="478"/>
          <ac:spMkLst>
            <pc:docMk/>
            <pc:sldMk cId="110369564" sldId="300"/>
            <ac:spMk id="23" creationId="{3E3C7AFE-C63E-FDA8-2E7C-D4369A4EE184}"/>
          </ac:spMkLst>
        </pc:spChg>
        <pc:spChg chg="del mod">
          <ac:chgData name="김 기수" userId="c0404611cea20ee4" providerId="LiveId" clId="{68068F5A-8F95-4E6E-A943-8CA2C54F9DDA}" dt="2022-06-06T09:59:49.193" v="2908" actId="478"/>
          <ac:spMkLst>
            <pc:docMk/>
            <pc:sldMk cId="110369564" sldId="300"/>
            <ac:spMk id="24" creationId="{1083712B-CBA4-CAF6-D81D-2D1FA3944FFE}"/>
          </ac:spMkLst>
        </pc:spChg>
        <pc:spChg chg="mod">
          <ac:chgData name="김 기수" userId="c0404611cea20ee4" providerId="LiveId" clId="{68068F5A-8F95-4E6E-A943-8CA2C54F9DDA}" dt="2022-06-06T09:31:35.200" v="2041" actId="20577"/>
          <ac:spMkLst>
            <pc:docMk/>
            <pc:sldMk cId="110369564" sldId="300"/>
            <ac:spMk id="25" creationId="{EC772EE2-22A2-4189-8623-075350A19759}"/>
          </ac:spMkLst>
        </pc:spChg>
        <pc:spChg chg="mod">
          <ac:chgData name="김 기수" userId="c0404611cea20ee4" providerId="LiveId" clId="{68068F5A-8F95-4E6E-A943-8CA2C54F9DDA}" dt="2022-06-07T21:30:16.759" v="17982" actId="12"/>
          <ac:spMkLst>
            <pc:docMk/>
            <pc:sldMk cId="110369564" sldId="300"/>
            <ac:spMk id="26" creationId="{396911E4-7BCD-7B8A-C9C3-F3B6FBC25EBE}"/>
          </ac:spMkLst>
        </pc:spChg>
        <pc:grpChg chg="del">
          <ac:chgData name="김 기수" userId="c0404611cea20ee4" providerId="LiveId" clId="{68068F5A-8F95-4E6E-A943-8CA2C54F9DDA}" dt="2022-06-06T10:01:00.089" v="3149" actId="478"/>
          <ac:grpSpMkLst>
            <pc:docMk/>
            <pc:sldMk cId="110369564" sldId="300"/>
            <ac:grpSpMk id="1004" creationId="{00000000-0000-0000-0000-000000000000}"/>
          </ac:grpSpMkLst>
        </pc:grpChg>
        <pc:picChg chg="add mod">
          <ac:chgData name="김 기수" userId="c0404611cea20ee4" providerId="LiveId" clId="{68068F5A-8F95-4E6E-A943-8CA2C54F9DDA}" dt="2022-06-07T21:30:07.588" v="17977" actId="1076"/>
          <ac:picMkLst>
            <pc:docMk/>
            <pc:sldMk cId="110369564" sldId="300"/>
            <ac:picMk id="4" creationId="{A6806880-B9B7-D0B2-E18C-0C626D07AA9A}"/>
          </ac:picMkLst>
        </pc:picChg>
        <pc:picChg chg="add mod">
          <ac:chgData name="김 기수" userId="c0404611cea20ee4" providerId="LiveId" clId="{68068F5A-8F95-4E6E-A943-8CA2C54F9DDA}" dt="2022-06-07T21:30:11.837" v="17980" actId="1076"/>
          <ac:picMkLst>
            <pc:docMk/>
            <pc:sldMk cId="110369564" sldId="300"/>
            <ac:picMk id="6" creationId="{2E3F4C1A-3658-2405-322D-93A7FE20BC16}"/>
          </ac:picMkLst>
        </pc:picChg>
      </pc:sldChg>
      <pc:sldChg chg="addSp delSp modSp add mod setBg delAnim modAnim">
        <pc:chgData name="김 기수" userId="c0404611cea20ee4" providerId="LiveId" clId="{68068F5A-8F95-4E6E-A943-8CA2C54F9DDA}" dt="2022-06-07T21:31:17.500" v="18005" actId="1076"/>
        <pc:sldMkLst>
          <pc:docMk/>
          <pc:sldMk cId="1703008470" sldId="301"/>
        </pc:sldMkLst>
        <pc:spChg chg="mod">
          <ac:chgData name="김 기수" userId="c0404611cea20ee4" providerId="LiveId" clId="{68068F5A-8F95-4E6E-A943-8CA2C54F9DDA}" dt="2022-06-07T21:31:08.533" v="18001" actId="1076"/>
          <ac:spMkLst>
            <pc:docMk/>
            <pc:sldMk cId="1703008470" sldId="301"/>
            <ac:spMk id="15" creationId="{A8EB0BF6-CD62-4321-FE66-2460BB02728C}"/>
          </ac:spMkLst>
        </pc:spChg>
        <pc:spChg chg="del">
          <ac:chgData name="김 기수" userId="c0404611cea20ee4" providerId="LiveId" clId="{68068F5A-8F95-4E6E-A943-8CA2C54F9DDA}" dt="2022-06-06T10:12:23.759" v="3643" actId="478"/>
          <ac:spMkLst>
            <pc:docMk/>
            <pc:sldMk cId="1703008470" sldId="301"/>
            <ac:spMk id="17" creationId="{787B7F3A-E9BB-830A-FF16-9FFE39E562B2}"/>
          </ac:spMkLst>
        </pc:spChg>
        <pc:spChg chg="add mod">
          <ac:chgData name="김 기수" userId="c0404611cea20ee4" providerId="LiveId" clId="{68068F5A-8F95-4E6E-A943-8CA2C54F9DDA}" dt="2022-06-07T21:31:17.500" v="18005" actId="1076"/>
          <ac:spMkLst>
            <pc:docMk/>
            <pc:sldMk cId="1703008470" sldId="301"/>
            <ac:spMk id="19" creationId="{DB3B3CA1-B515-29F5-0EF0-52AD14BBA2F3}"/>
          </ac:spMkLst>
        </pc:spChg>
        <pc:spChg chg="mod">
          <ac:chgData name="김 기수" userId="c0404611cea20ee4" providerId="LiveId" clId="{68068F5A-8F95-4E6E-A943-8CA2C54F9DDA}" dt="2022-06-07T21:30:59.671" v="17998" actId="12"/>
          <ac:spMkLst>
            <pc:docMk/>
            <pc:sldMk cId="1703008470" sldId="301"/>
            <ac:spMk id="26" creationId="{396911E4-7BCD-7B8A-C9C3-F3B6FBC25EBE}"/>
          </ac:spMkLst>
        </pc:spChg>
        <pc:picChg chg="del">
          <ac:chgData name="김 기수" userId="c0404611cea20ee4" providerId="LiveId" clId="{68068F5A-8F95-4E6E-A943-8CA2C54F9DDA}" dt="2022-06-06T10:11:49.830" v="3535" actId="478"/>
          <ac:picMkLst>
            <pc:docMk/>
            <pc:sldMk cId="1703008470" sldId="301"/>
            <ac:picMk id="4" creationId="{93D818DE-3B32-A2F9-084A-83278C8FD2DA}"/>
          </ac:picMkLst>
        </pc:picChg>
        <pc:picChg chg="add mod">
          <ac:chgData name="김 기수" userId="c0404611cea20ee4" providerId="LiveId" clId="{68068F5A-8F95-4E6E-A943-8CA2C54F9DDA}" dt="2022-06-06T10:11:54.534" v="3538" actId="1076"/>
          <ac:picMkLst>
            <pc:docMk/>
            <pc:sldMk cId="1703008470" sldId="301"/>
            <ac:picMk id="5" creationId="{FB9355E2-2010-DD21-3074-3DB6D9982F67}"/>
          </ac:picMkLst>
        </pc:picChg>
        <pc:picChg chg="del">
          <ac:chgData name="김 기수" userId="c0404611cea20ee4" providerId="LiveId" clId="{68068F5A-8F95-4E6E-A943-8CA2C54F9DDA}" dt="2022-06-06T10:11:56.450" v="3539" actId="478"/>
          <ac:picMkLst>
            <pc:docMk/>
            <pc:sldMk cId="1703008470" sldId="301"/>
            <ac:picMk id="6" creationId="{01F7E048-E87F-44B4-F6CC-BE28E3E2E017}"/>
          </ac:picMkLst>
        </pc:picChg>
        <pc:picChg chg="del">
          <ac:chgData name="김 기수" userId="c0404611cea20ee4" providerId="LiveId" clId="{68068F5A-8F95-4E6E-A943-8CA2C54F9DDA}" dt="2022-06-06T10:12:23.037" v="3642" actId="478"/>
          <ac:picMkLst>
            <pc:docMk/>
            <pc:sldMk cId="1703008470" sldId="301"/>
            <ac:picMk id="8" creationId="{4C218BAE-9565-37C5-8CC2-F7F581C5D71E}"/>
          </ac:picMkLst>
        </pc:picChg>
        <pc:picChg chg="add del mod">
          <ac:chgData name="김 기수" userId="c0404611cea20ee4" providerId="LiveId" clId="{68068F5A-8F95-4E6E-A943-8CA2C54F9DDA}" dt="2022-06-06T10:16:17.199" v="3708" actId="478"/>
          <ac:picMkLst>
            <pc:docMk/>
            <pc:sldMk cId="1703008470" sldId="301"/>
            <ac:picMk id="9" creationId="{5CE605DC-487C-369A-82F4-AFAA46ED0B97}"/>
          </ac:picMkLst>
        </pc:picChg>
        <pc:picChg chg="add mod">
          <ac:chgData name="김 기수" userId="c0404611cea20ee4" providerId="LiveId" clId="{68068F5A-8F95-4E6E-A943-8CA2C54F9DDA}" dt="2022-06-06T10:17:06.006" v="3811" actId="1076"/>
          <ac:picMkLst>
            <pc:docMk/>
            <pc:sldMk cId="1703008470" sldId="301"/>
            <ac:picMk id="11" creationId="{DFFE6458-BEDA-9F7F-6237-3D5EFF38D35B}"/>
          </ac:picMkLst>
        </pc:picChg>
        <pc:picChg chg="add mod">
          <ac:chgData name="김 기수" userId="c0404611cea20ee4" providerId="LiveId" clId="{68068F5A-8F95-4E6E-A943-8CA2C54F9DDA}" dt="2022-06-06T10:17:32.586" v="3884" actId="14100"/>
          <ac:picMkLst>
            <pc:docMk/>
            <pc:sldMk cId="1703008470" sldId="301"/>
            <ac:picMk id="13" creationId="{8F143D95-F58A-00D5-5EA6-FD04D6879102}"/>
          </ac:picMkLst>
        </pc:picChg>
      </pc:sldChg>
      <pc:sldChg chg="add del">
        <pc:chgData name="김 기수" userId="c0404611cea20ee4" providerId="LiveId" clId="{68068F5A-8F95-4E6E-A943-8CA2C54F9DDA}" dt="2022-06-06T18:44:21.246" v="7194" actId="47"/>
        <pc:sldMkLst>
          <pc:docMk/>
          <pc:sldMk cId="2391460595" sldId="302"/>
        </pc:sldMkLst>
      </pc:sldChg>
      <pc:sldChg chg="addSp delSp modSp add mod setBg modAnim">
        <pc:chgData name="김 기수" userId="c0404611cea20ee4" providerId="LiveId" clId="{68068F5A-8F95-4E6E-A943-8CA2C54F9DDA}" dt="2022-06-07T21:38:16.278" v="18082"/>
        <pc:sldMkLst>
          <pc:docMk/>
          <pc:sldMk cId="1976262523" sldId="303"/>
        </pc:sldMkLst>
        <pc:spChg chg="mod">
          <ac:chgData name="김 기수" userId="c0404611cea20ee4" providerId="LiveId" clId="{68068F5A-8F95-4E6E-A943-8CA2C54F9DDA}" dt="2022-06-06T18:23:23.981" v="6004" actId="20577"/>
          <ac:spMkLst>
            <pc:docMk/>
            <pc:sldMk cId="1976262523" sldId="303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6T18:30:32.883" v="6648" actId="20577"/>
          <ac:spMkLst>
            <pc:docMk/>
            <pc:sldMk cId="1976262523" sldId="303"/>
            <ac:spMk id="15" creationId="{01A43B08-9FA2-AEC9-BD29-013829DE46EB}"/>
          </ac:spMkLst>
        </pc:spChg>
        <pc:picChg chg="del">
          <ac:chgData name="김 기수" userId="c0404611cea20ee4" providerId="LiveId" clId="{68068F5A-8F95-4E6E-A943-8CA2C54F9DDA}" dt="2022-06-06T18:25:00.910" v="6005" actId="478"/>
          <ac:picMkLst>
            <pc:docMk/>
            <pc:sldMk cId="1976262523" sldId="303"/>
            <ac:picMk id="4" creationId="{85923CE9-BB3E-EA26-10E9-371D94E7912A}"/>
          </ac:picMkLst>
        </pc:picChg>
        <pc:picChg chg="add mod">
          <ac:chgData name="김 기수" userId="c0404611cea20ee4" providerId="LiveId" clId="{68068F5A-8F95-4E6E-A943-8CA2C54F9DDA}" dt="2022-06-06T18:31:34.697" v="6853" actId="14100"/>
          <ac:picMkLst>
            <pc:docMk/>
            <pc:sldMk cId="1976262523" sldId="303"/>
            <ac:picMk id="5" creationId="{553D251F-003B-FC1F-2BB8-AB6D3A07B418}"/>
          </ac:picMkLst>
        </pc:picChg>
        <pc:picChg chg="del">
          <ac:chgData name="김 기수" userId="c0404611cea20ee4" providerId="LiveId" clId="{68068F5A-8F95-4E6E-A943-8CA2C54F9DDA}" dt="2022-06-06T18:25:01.217" v="6006" actId="478"/>
          <ac:picMkLst>
            <pc:docMk/>
            <pc:sldMk cId="1976262523" sldId="303"/>
            <ac:picMk id="6" creationId="{3B480868-7175-D0BE-E4EC-123D38FEA5AB}"/>
          </ac:picMkLst>
        </pc:picChg>
        <pc:picChg chg="add mod">
          <ac:chgData name="김 기수" userId="c0404611cea20ee4" providerId="LiveId" clId="{68068F5A-8F95-4E6E-A943-8CA2C54F9DDA}" dt="2022-06-06T18:31:38.637" v="6854" actId="14100"/>
          <ac:picMkLst>
            <pc:docMk/>
            <pc:sldMk cId="1976262523" sldId="303"/>
            <ac:picMk id="8" creationId="{83985064-F866-371E-48F3-1C21EA4757E7}"/>
          </ac:picMkLst>
        </pc:picChg>
      </pc:sldChg>
      <pc:sldChg chg="addSp delSp modSp add mod setBg modAnim">
        <pc:chgData name="김 기수" userId="c0404611cea20ee4" providerId="LiveId" clId="{68068F5A-8F95-4E6E-A943-8CA2C54F9DDA}" dt="2022-06-07T21:38:21.266" v="18084"/>
        <pc:sldMkLst>
          <pc:docMk/>
          <pc:sldMk cId="3076311980" sldId="304"/>
        </pc:sldMkLst>
        <pc:spChg chg="mod">
          <ac:chgData name="김 기수" userId="c0404611cea20ee4" providerId="LiveId" clId="{68068F5A-8F95-4E6E-A943-8CA2C54F9DDA}" dt="2022-06-06T18:26:54.074" v="6279" actId="20577"/>
          <ac:spMkLst>
            <pc:docMk/>
            <pc:sldMk cId="3076311980" sldId="304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6T18:33:49.933" v="7018"/>
          <ac:spMkLst>
            <pc:docMk/>
            <pc:sldMk cId="3076311980" sldId="304"/>
            <ac:spMk id="15" creationId="{01A43B08-9FA2-AEC9-BD29-013829DE46EB}"/>
          </ac:spMkLst>
        </pc:spChg>
        <pc:picChg chg="add mod">
          <ac:chgData name="김 기수" userId="c0404611cea20ee4" providerId="LiveId" clId="{68068F5A-8F95-4E6E-A943-8CA2C54F9DDA}" dt="2022-06-06T18:31:41.457" v="6855" actId="14100"/>
          <ac:picMkLst>
            <pc:docMk/>
            <pc:sldMk cId="3076311980" sldId="304"/>
            <ac:picMk id="4" creationId="{2A9E55A9-2BB3-EADE-016A-7C84B23704BF}"/>
          </ac:picMkLst>
        </pc:picChg>
        <pc:picChg chg="del">
          <ac:chgData name="김 기수" userId="c0404611cea20ee4" providerId="LiveId" clId="{68068F5A-8F95-4E6E-A943-8CA2C54F9DDA}" dt="2022-06-06T18:28:34.228" v="6280" actId="478"/>
          <ac:picMkLst>
            <pc:docMk/>
            <pc:sldMk cId="3076311980" sldId="304"/>
            <ac:picMk id="5" creationId="{553D251F-003B-FC1F-2BB8-AB6D3A07B418}"/>
          </ac:picMkLst>
        </pc:picChg>
        <pc:picChg chg="add mod">
          <ac:chgData name="김 기수" userId="c0404611cea20ee4" providerId="LiveId" clId="{68068F5A-8F95-4E6E-A943-8CA2C54F9DDA}" dt="2022-06-06T18:31:44.183" v="6856" actId="14100"/>
          <ac:picMkLst>
            <pc:docMk/>
            <pc:sldMk cId="3076311980" sldId="304"/>
            <ac:picMk id="7" creationId="{5DA7C1FD-A5CB-5584-9BB7-FBE1122DD20C}"/>
          </ac:picMkLst>
        </pc:picChg>
        <pc:picChg chg="del">
          <ac:chgData name="김 기수" userId="c0404611cea20ee4" providerId="LiveId" clId="{68068F5A-8F95-4E6E-A943-8CA2C54F9DDA}" dt="2022-06-06T18:28:53.675" v="6289" actId="478"/>
          <ac:picMkLst>
            <pc:docMk/>
            <pc:sldMk cId="3076311980" sldId="304"/>
            <ac:picMk id="8" creationId="{83985064-F866-371E-48F3-1C21EA4757E7}"/>
          </ac:picMkLst>
        </pc:picChg>
      </pc:sldChg>
      <pc:sldChg chg="addSp delSp modSp add mod setBg modAnim">
        <pc:chgData name="김 기수" userId="c0404611cea20ee4" providerId="LiveId" clId="{68068F5A-8F95-4E6E-A943-8CA2C54F9DDA}" dt="2022-06-07T21:38:27.596" v="18086"/>
        <pc:sldMkLst>
          <pc:docMk/>
          <pc:sldMk cId="4238076279" sldId="305"/>
        </pc:sldMkLst>
        <pc:spChg chg="mod">
          <ac:chgData name="김 기수" userId="c0404611cea20ee4" providerId="LiveId" clId="{68068F5A-8F95-4E6E-A943-8CA2C54F9DDA}" dt="2022-06-06T18:31:01.211" v="6848" actId="20577"/>
          <ac:spMkLst>
            <pc:docMk/>
            <pc:sldMk cId="4238076279" sldId="305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6T18:34:23.164" v="7110"/>
          <ac:spMkLst>
            <pc:docMk/>
            <pc:sldMk cId="4238076279" sldId="305"/>
            <ac:spMk id="15" creationId="{01A43B08-9FA2-AEC9-BD29-013829DE46EB}"/>
          </ac:spMkLst>
        </pc:spChg>
        <pc:picChg chg="del">
          <ac:chgData name="김 기수" userId="c0404611cea20ee4" providerId="LiveId" clId="{68068F5A-8F95-4E6E-A943-8CA2C54F9DDA}" dt="2022-06-06T18:31:19.699" v="6849" actId="478"/>
          <ac:picMkLst>
            <pc:docMk/>
            <pc:sldMk cId="4238076279" sldId="305"/>
            <ac:picMk id="4" creationId="{2A9E55A9-2BB3-EADE-016A-7C84B23704BF}"/>
          </ac:picMkLst>
        </pc:picChg>
        <pc:picChg chg="add mod">
          <ac:chgData name="김 기수" userId="c0404611cea20ee4" providerId="LiveId" clId="{68068F5A-8F95-4E6E-A943-8CA2C54F9DDA}" dt="2022-06-06T18:33:05.330" v="6867" actId="1076"/>
          <ac:picMkLst>
            <pc:docMk/>
            <pc:sldMk cId="4238076279" sldId="305"/>
            <ac:picMk id="5" creationId="{0D4EF68B-2B2B-9167-0776-1BE830FD288A}"/>
          </ac:picMkLst>
        </pc:picChg>
        <pc:picChg chg="del">
          <ac:chgData name="김 기수" userId="c0404611cea20ee4" providerId="LiveId" clId="{68068F5A-8F95-4E6E-A943-8CA2C54F9DDA}" dt="2022-06-06T18:31:19.992" v="6850" actId="478"/>
          <ac:picMkLst>
            <pc:docMk/>
            <pc:sldMk cId="4238076279" sldId="305"/>
            <ac:picMk id="7" creationId="{5DA7C1FD-A5CB-5584-9BB7-FBE1122DD20C}"/>
          </ac:picMkLst>
        </pc:picChg>
        <pc:picChg chg="add mod">
          <ac:chgData name="김 기수" userId="c0404611cea20ee4" providerId="LiveId" clId="{68068F5A-8F95-4E6E-A943-8CA2C54F9DDA}" dt="2022-06-06T18:33:14.939" v="6869" actId="14100"/>
          <ac:picMkLst>
            <pc:docMk/>
            <pc:sldMk cId="4238076279" sldId="305"/>
            <ac:picMk id="8" creationId="{E547300E-DDC1-B45A-69CB-A67ACE97A61D}"/>
          </ac:picMkLst>
        </pc:picChg>
      </pc:sldChg>
      <pc:sldChg chg="addSp delSp modSp add mod setBg modAnim">
        <pc:chgData name="김 기수" userId="c0404611cea20ee4" providerId="LiveId" clId="{68068F5A-8F95-4E6E-A943-8CA2C54F9DDA}" dt="2022-06-07T21:38:38.519" v="18087"/>
        <pc:sldMkLst>
          <pc:docMk/>
          <pc:sldMk cId="534443206" sldId="306"/>
        </pc:sldMkLst>
        <pc:spChg chg="mod">
          <ac:chgData name="김 기수" userId="c0404611cea20ee4" providerId="LiveId" clId="{68068F5A-8F95-4E6E-A943-8CA2C54F9DDA}" dt="2022-06-06T18:36:38.329" v="7146" actId="20577"/>
          <ac:spMkLst>
            <pc:docMk/>
            <pc:sldMk cId="534443206" sldId="306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7T09:34:13.575" v="13456"/>
          <ac:spMkLst>
            <pc:docMk/>
            <pc:sldMk cId="534443206" sldId="306"/>
            <ac:spMk id="15" creationId="{01A43B08-9FA2-AEC9-BD29-013829DE46EB}"/>
          </ac:spMkLst>
        </pc:spChg>
        <pc:spChg chg="mod">
          <ac:chgData name="김 기수" userId="c0404611cea20ee4" providerId="LiveId" clId="{68068F5A-8F95-4E6E-A943-8CA2C54F9DDA}" dt="2022-06-07T06:54:32.696" v="11491"/>
          <ac:spMkLst>
            <pc:docMk/>
            <pc:sldMk cId="534443206" sldId="306"/>
            <ac:spMk id="25" creationId="{EC772EE2-22A2-4189-8623-075350A19759}"/>
          </ac:spMkLst>
        </pc:spChg>
        <pc:picChg chg="del">
          <ac:chgData name="김 기수" userId="c0404611cea20ee4" providerId="LiveId" clId="{68068F5A-8F95-4E6E-A943-8CA2C54F9DDA}" dt="2022-06-07T06:54:38.123" v="11492" actId="478"/>
          <ac:picMkLst>
            <pc:docMk/>
            <pc:sldMk cId="534443206" sldId="306"/>
            <ac:picMk id="5" creationId="{0D4EF68B-2B2B-9167-0776-1BE830FD288A}"/>
          </ac:picMkLst>
        </pc:picChg>
        <pc:picChg chg="del">
          <ac:chgData name="김 기수" userId="c0404611cea20ee4" providerId="LiveId" clId="{68068F5A-8F95-4E6E-A943-8CA2C54F9DDA}" dt="2022-06-07T06:54:38.123" v="11492" actId="478"/>
          <ac:picMkLst>
            <pc:docMk/>
            <pc:sldMk cId="534443206" sldId="306"/>
            <ac:picMk id="8" creationId="{E547300E-DDC1-B45A-69CB-A67ACE97A61D}"/>
          </ac:picMkLst>
        </pc:picChg>
        <pc:picChg chg="add mod">
          <ac:chgData name="김 기수" userId="c0404611cea20ee4" providerId="LiveId" clId="{68068F5A-8F95-4E6E-A943-8CA2C54F9DDA}" dt="2022-06-07T06:55:13.797" v="11512" actId="1076"/>
          <ac:picMkLst>
            <pc:docMk/>
            <pc:sldMk cId="534443206" sldId="306"/>
            <ac:picMk id="11" creationId="{0EBFB471-42A8-3C46-24D1-B3B86399371D}"/>
          </ac:picMkLst>
        </pc:picChg>
        <pc:picChg chg="add mod">
          <ac:chgData name="김 기수" userId="c0404611cea20ee4" providerId="LiveId" clId="{68068F5A-8F95-4E6E-A943-8CA2C54F9DDA}" dt="2022-06-07T06:55:12.447" v="11511" actId="1076"/>
          <ac:picMkLst>
            <pc:docMk/>
            <pc:sldMk cId="534443206" sldId="306"/>
            <ac:picMk id="12" creationId="{080D1772-EE3B-796D-77BC-87B3B958FCFB}"/>
          </ac:picMkLst>
        </pc:picChg>
      </pc:sldChg>
      <pc:sldChg chg="addSp delSp modSp add mod modTransition setBg modAnim">
        <pc:chgData name="김 기수" userId="c0404611cea20ee4" providerId="LiveId" clId="{68068F5A-8F95-4E6E-A943-8CA2C54F9DDA}" dt="2022-06-08T04:10:03.822" v="18127"/>
        <pc:sldMkLst>
          <pc:docMk/>
          <pc:sldMk cId="1040089068" sldId="307"/>
        </pc:sldMkLst>
        <pc:spChg chg="mod">
          <ac:chgData name="김 기수" userId="c0404611cea20ee4" providerId="LiveId" clId="{68068F5A-8F95-4E6E-A943-8CA2C54F9DDA}" dt="2022-06-07T06:56:40.432" v="11710" actId="20577"/>
          <ac:spMkLst>
            <pc:docMk/>
            <pc:sldMk cId="1040089068" sldId="307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7T06:58:02.315" v="11866" actId="20577"/>
          <ac:spMkLst>
            <pc:docMk/>
            <pc:sldMk cId="1040089068" sldId="307"/>
            <ac:spMk id="15" creationId="{01A43B08-9FA2-AEC9-BD29-013829DE46EB}"/>
          </ac:spMkLst>
        </pc:spChg>
        <pc:spChg chg="mod">
          <ac:chgData name="김 기수" userId="c0404611cea20ee4" providerId="LiveId" clId="{68068F5A-8F95-4E6E-A943-8CA2C54F9DDA}" dt="2022-06-07T06:56:38.603" v="11703"/>
          <ac:spMkLst>
            <pc:docMk/>
            <pc:sldMk cId="1040089068" sldId="307"/>
            <ac:spMk id="25" creationId="{EC772EE2-22A2-4189-8623-075350A19759}"/>
          </ac:spMkLst>
        </pc:spChg>
        <pc:picChg chg="del">
          <ac:chgData name="김 기수" userId="c0404611cea20ee4" providerId="LiveId" clId="{68068F5A-8F95-4E6E-A943-8CA2C54F9DDA}" dt="2022-06-07T06:56:45.216" v="11711" actId="478"/>
          <ac:picMkLst>
            <pc:docMk/>
            <pc:sldMk cId="1040089068" sldId="307"/>
            <ac:picMk id="5" creationId="{0D4EF68B-2B2B-9167-0776-1BE830FD288A}"/>
          </ac:picMkLst>
        </pc:picChg>
        <pc:picChg chg="del">
          <ac:chgData name="김 기수" userId="c0404611cea20ee4" providerId="LiveId" clId="{68068F5A-8F95-4E6E-A943-8CA2C54F9DDA}" dt="2022-06-07T06:56:45.216" v="11711" actId="478"/>
          <ac:picMkLst>
            <pc:docMk/>
            <pc:sldMk cId="1040089068" sldId="307"/>
            <ac:picMk id="8" creationId="{E547300E-DDC1-B45A-69CB-A67ACE97A61D}"/>
          </ac:picMkLst>
        </pc:picChg>
        <pc:picChg chg="add mod">
          <ac:chgData name="김 기수" userId="c0404611cea20ee4" providerId="LiveId" clId="{68068F5A-8F95-4E6E-A943-8CA2C54F9DDA}" dt="2022-06-07T06:57:03.449" v="11719" actId="14100"/>
          <ac:picMkLst>
            <pc:docMk/>
            <pc:sldMk cId="1040089068" sldId="307"/>
            <ac:picMk id="11" creationId="{DCE763EB-33FE-BAFA-8FC2-44D99E285317}"/>
          </ac:picMkLst>
        </pc:picChg>
        <pc:picChg chg="add mod">
          <ac:chgData name="김 기수" userId="c0404611cea20ee4" providerId="LiveId" clId="{68068F5A-8F95-4E6E-A943-8CA2C54F9DDA}" dt="2022-06-07T06:56:52.105" v="11715" actId="14100"/>
          <ac:picMkLst>
            <pc:docMk/>
            <pc:sldMk cId="1040089068" sldId="307"/>
            <ac:picMk id="12" creationId="{884AF63C-2C47-9496-BA46-F5B855C96E77}"/>
          </ac:picMkLst>
        </pc:picChg>
      </pc:sldChg>
      <pc:sldChg chg="addSp delSp modSp add mod modTransition setBg modAnim">
        <pc:chgData name="김 기수" userId="c0404611cea20ee4" providerId="LiveId" clId="{68068F5A-8F95-4E6E-A943-8CA2C54F9DDA}" dt="2022-06-08T04:10:05.961" v="18128"/>
        <pc:sldMkLst>
          <pc:docMk/>
          <pc:sldMk cId="310733159" sldId="308"/>
        </pc:sldMkLst>
        <pc:spChg chg="mod">
          <ac:chgData name="김 기수" userId="c0404611cea20ee4" providerId="LiveId" clId="{68068F5A-8F95-4E6E-A943-8CA2C54F9DDA}" dt="2022-06-07T06:58:19.449" v="11878" actId="20577"/>
          <ac:spMkLst>
            <pc:docMk/>
            <pc:sldMk cId="310733159" sldId="308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7T06:59:15.908" v="12045"/>
          <ac:spMkLst>
            <pc:docMk/>
            <pc:sldMk cId="310733159" sldId="308"/>
            <ac:spMk id="15" creationId="{01A43B08-9FA2-AEC9-BD29-013829DE46EB}"/>
          </ac:spMkLst>
        </pc:spChg>
        <pc:picChg chg="del">
          <ac:chgData name="김 기수" userId="c0404611cea20ee4" providerId="LiveId" clId="{68068F5A-8F95-4E6E-A943-8CA2C54F9DDA}" dt="2022-06-07T06:58:27.969" v="11879" actId="478"/>
          <ac:picMkLst>
            <pc:docMk/>
            <pc:sldMk cId="310733159" sldId="308"/>
            <ac:picMk id="5" creationId="{0D4EF68B-2B2B-9167-0776-1BE830FD288A}"/>
          </ac:picMkLst>
        </pc:picChg>
        <pc:picChg chg="del">
          <ac:chgData name="김 기수" userId="c0404611cea20ee4" providerId="LiveId" clId="{68068F5A-8F95-4E6E-A943-8CA2C54F9DDA}" dt="2022-06-07T06:58:27.969" v="11879" actId="478"/>
          <ac:picMkLst>
            <pc:docMk/>
            <pc:sldMk cId="310733159" sldId="308"/>
            <ac:picMk id="8" creationId="{E547300E-DDC1-B45A-69CB-A67ACE97A61D}"/>
          </ac:picMkLst>
        </pc:picChg>
        <pc:picChg chg="add mod">
          <ac:chgData name="김 기수" userId="c0404611cea20ee4" providerId="LiveId" clId="{68068F5A-8F95-4E6E-A943-8CA2C54F9DDA}" dt="2022-06-07T06:58:34.695" v="11885" actId="14100"/>
          <ac:picMkLst>
            <pc:docMk/>
            <pc:sldMk cId="310733159" sldId="308"/>
            <ac:picMk id="11" creationId="{164EFBA1-9ECF-A668-27BE-9092C8FC72C9}"/>
          </ac:picMkLst>
        </pc:picChg>
        <pc:picChg chg="add mod">
          <ac:chgData name="김 기수" userId="c0404611cea20ee4" providerId="LiveId" clId="{68068F5A-8F95-4E6E-A943-8CA2C54F9DDA}" dt="2022-06-07T06:58:39.156" v="11887" actId="14100"/>
          <ac:picMkLst>
            <pc:docMk/>
            <pc:sldMk cId="310733159" sldId="308"/>
            <ac:picMk id="12" creationId="{0B799F45-7A8A-C244-9E0E-FAFBD17188A5}"/>
          </ac:picMkLst>
        </pc:picChg>
      </pc:sldChg>
      <pc:sldChg chg="addSp delSp modSp add mod modTransition setBg modAnim">
        <pc:chgData name="김 기수" userId="c0404611cea20ee4" providerId="LiveId" clId="{68068F5A-8F95-4E6E-A943-8CA2C54F9DDA}" dt="2022-06-08T04:10:08.327" v="18129"/>
        <pc:sldMkLst>
          <pc:docMk/>
          <pc:sldMk cId="539958333" sldId="309"/>
        </pc:sldMkLst>
        <pc:spChg chg="mod">
          <ac:chgData name="김 기수" userId="c0404611cea20ee4" providerId="LiveId" clId="{68068F5A-8F95-4E6E-A943-8CA2C54F9DDA}" dt="2022-06-07T06:59:22.276" v="12057" actId="20577"/>
          <ac:spMkLst>
            <pc:docMk/>
            <pc:sldMk cId="539958333" sldId="309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7T09:29:03.570" v="13156" actId="20577"/>
          <ac:spMkLst>
            <pc:docMk/>
            <pc:sldMk cId="539958333" sldId="309"/>
            <ac:spMk id="15" creationId="{01A43B08-9FA2-AEC9-BD29-013829DE46EB}"/>
          </ac:spMkLst>
        </pc:spChg>
        <pc:picChg chg="del">
          <ac:chgData name="김 기수" userId="c0404611cea20ee4" providerId="LiveId" clId="{68068F5A-8F95-4E6E-A943-8CA2C54F9DDA}" dt="2022-06-07T06:59:27.434" v="12058" actId="478"/>
          <ac:picMkLst>
            <pc:docMk/>
            <pc:sldMk cId="539958333" sldId="309"/>
            <ac:picMk id="5" creationId="{0D4EF68B-2B2B-9167-0776-1BE830FD288A}"/>
          </ac:picMkLst>
        </pc:picChg>
        <pc:picChg chg="del">
          <ac:chgData name="김 기수" userId="c0404611cea20ee4" providerId="LiveId" clId="{68068F5A-8F95-4E6E-A943-8CA2C54F9DDA}" dt="2022-06-07T06:59:27.434" v="12058" actId="478"/>
          <ac:picMkLst>
            <pc:docMk/>
            <pc:sldMk cId="539958333" sldId="309"/>
            <ac:picMk id="8" creationId="{E547300E-DDC1-B45A-69CB-A67ACE97A61D}"/>
          </ac:picMkLst>
        </pc:picChg>
        <pc:picChg chg="add mod">
          <ac:chgData name="김 기수" userId="c0404611cea20ee4" providerId="LiveId" clId="{68068F5A-8F95-4E6E-A943-8CA2C54F9DDA}" dt="2022-06-07T06:59:50.361" v="12070" actId="1076"/>
          <ac:picMkLst>
            <pc:docMk/>
            <pc:sldMk cId="539958333" sldId="309"/>
            <ac:picMk id="11" creationId="{061EE6ED-D80A-8566-79C8-051244666355}"/>
          </ac:picMkLst>
        </pc:picChg>
        <pc:picChg chg="add mod">
          <ac:chgData name="김 기수" userId="c0404611cea20ee4" providerId="LiveId" clId="{68068F5A-8F95-4E6E-A943-8CA2C54F9DDA}" dt="2022-06-07T06:59:55.598" v="12073" actId="1076"/>
          <ac:picMkLst>
            <pc:docMk/>
            <pc:sldMk cId="539958333" sldId="309"/>
            <ac:picMk id="12" creationId="{B811D43E-213D-FA3F-F31A-EE5442593908}"/>
          </ac:picMkLst>
        </pc:picChg>
      </pc:sldChg>
      <pc:sldChg chg="addSp delSp modSp add mod modTransition setBg modAnim">
        <pc:chgData name="김 기수" userId="c0404611cea20ee4" providerId="LiveId" clId="{68068F5A-8F95-4E6E-A943-8CA2C54F9DDA}" dt="2022-06-08T04:10:20.752" v="18130"/>
        <pc:sldMkLst>
          <pc:docMk/>
          <pc:sldMk cId="3896366993" sldId="310"/>
        </pc:sldMkLst>
        <pc:spChg chg="mod">
          <ac:chgData name="김 기수" userId="c0404611cea20ee4" providerId="LiveId" clId="{68068F5A-8F95-4E6E-A943-8CA2C54F9DDA}" dt="2022-06-07T07:01:37.387" v="12112" actId="20577"/>
          <ac:spMkLst>
            <pc:docMk/>
            <pc:sldMk cId="3896366993" sldId="310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7T07:05:07.164" v="12527" actId="20577"/>
          <ac:spMkLst>
            <pc:docMk/>
            <pc:sldMk cId="3896366993" sldId="310"/>
            <ac:spMk id="15" creationId="{01A43B08-9FA2-AEC9-BD29-013829DE46EB}"/>
          </ac:spMkLst>
        </pc:spChg>
        <pc:spChg chg="mod">
          <ac:chgData name="김 기수" userId="c0404611cea20ee4" providerId="LiveId" clId="{68068F5A-8F95-4E6E-A943-8CA2C54F9DDA}" dt="2022-06-07T07:04:02.148" v="12290" actId="20577"/>
          <ac:spMkLst>
            <pc:docMk/>
            <pc:sldMk cId="3896366993" sldId="310"/>
            <ac:spMk id="25" creationId="{EC772EE2-22A2-4189-8623-075350A19759}"/>
          </ac:spMkLst>
        </pc:spChg>
        <pc:picChg chg="del">
          <ac:chgData name="김 기수" userId="c0404611cea20ee4" providerId="LiveId" clId="{68068F5A-8F95-4E6E-A943-8CA2C54F9DDA}" dt="2022-06-07T07:01:08.806" v="12090" actId="478"/>
          <ac:picMkLst>
            <pc:docMk/>
            <pc:sldMk cId="3896366993" sldId="310"/>
            <ac:picMk id="5" creationId="{0D4EF68B-2B2B-9167-0776-1BE830FD288A}"/>
          </ac:picMkLst>
        </pc:picChg>
        <pc:picChg chg="del">
          <ac:chgData name="김 기수" userId="c0404611cea20ee4" providerId="LiveId" clId="{68068F5A-8F95-4E6E-A943-8CA2C54F9DDA}" dt="2022-06-07T07:01:08.806" v="12090" actId="478"/>
          <ac:picMkLst>
            <pc:docMk/>
            <pc:sldMk cId="3896366993" sldId="310"/>
            <ac:picMk id="8" creationId="{E547300E-DDC1-B45A-69CB-A67ACE97A61D}"/>
          </ac:picMkLst>
        </pc:picChg>
        <pc:picChg chg="add del mod">
          <ac:chgData name="김 기수" userId="c0404611cea20ee4" providerId="LiveId" clId="{68068F5A-8F95-4E6E-A943-8CA2C54F9DDA}" dt="2022-06-07T07:04:03.900" v="12291" actId="478"/>
          <ac:picMkLst>
            <pc:docMk/>
            <pc:sldMk cId="3896366993" sldId="310"/>
            <ac:picMk id="11" creationId="{B6F80F8A-1225-B246-7953-4F53D8F0891E}"/>
          </ac:picMkLst>
        </pc:picChg>
        <pc:picChg chg="add del mod">
          <ac:chgData name="김 기수" userId="c0404611cea20ee4" providerId="LiveId" clId="{68068F5A-8F95-4E6E-A943-8CA2C54F9DDA}" dt="2022-06-07T07:04:03.900" v="12291" actId="478"/>
          <ac:picMkLst>
            <pc:docMk/>
            <pc:sldMk cId="3896366993" sldId="310"/>
            <ac:picMk id="12" creationId="{E4DC95EB-BA63-6A9E-A2A2-CD771D2632F6}"/>
          </ac:picMkLst>
        </pc:picChg>
        <pc:picChg chg="add mod">
          <ac:chgData name="김 기수" userId="c0404611cea20ee4" providerId="LiveId" clId="{68068F5A-8F95-4E6E-A943-8CA2C54F9DDA}" dt="2022-06-07T07:04:20.878" v="12304" actId="14100"/>
          <ac:picMkLst>
            <pc:docMk/>
            <pc:sldMk cId="3896366993" sldId="310"/>
            <ac:picMk id="13" creationId="{F70C2F4B-AFC9-ACBC-AE1C-AA5962747D72}"/>
          </ac:picMkLst>
        </pc:picChg>
        <pc:picChg chg="add mod">
          <ac:chgData name="김 기수" userId="c0404611cea20ee4" providerId="LiveId" clId="{68068F5A-8F95-4E6E-A943-8CA2C54F9DDA}" dt="2022-06-07T07:04:23.475" v="12305" actId="14100"/>
          <ac:picMkLst>
            <pc:docMk/>
            <pc:sldMk cId="3896366993" sldId="310"/>
            <ac:picMk id="16" creationId="{B103B532-CF5F-2EA1-9935-B9B8681EE4DE}"/>
          </ac:picMkLst>
        </pc:picChg>
      </pc:sldChg>
      <pc:sldChg chg="modSp add mod ord modTransition setBg modAnim">
        <pc:chgData name="김 기수" userId="c0404611cea20ee4" providerId="LiveId" clId="{68068F5A-8F95-4E6E-A943-8CA2C54F9DDA}" dt="2022-06-16T17:21:29.318" v="18148"/>
        <pc:sldMkLst>
          <pc:docMk/>
          <pc:sldMk cId="2085106366" sldId="311"/>
        </pc:sldMkLst>
        <pc:spChg chg="mod">
          <ac:chgData name="김 기수" userId="c0404611cea20ee4" providerId="LiveId" clId="{68068F5A-8F95-4E6E-A943-8CA2C54F9DDA}" dt="2022-06-06T19:06:39.427" v="10155" actId="20577"/>
          <ac:spMkLst>
            <pc:docMk/>
            <pc:sldMk cId="2085106366" sldId="311"/>
            <ac:spMk id="12" creationId="{842C5A48-5F78-F4F2-E69C-61291AB7ABF9}"/>
          </ac:spMkLst>
        </pc:spChg>
        <pc:spChg chg="mod">
          <ac:chgData name="김 기수" userId="c0404611cea20ee4" providerId="LiveId" clId="{68068F5A-8F95-4E6E-A943-8CA2C54F9DDA}" dt="2022-06-06T19:06:06.274" v="9950"/>
          <ac:spMkLst>
            <pc:docMk/>
            <pc:sldMk cId="2085106366" sldId="311"/>
            <ac:spMk id="25" creationId="{EC772EE2-22A2-4189-8623-075350A19759}"/>
          </ac:spMkLst>
        </pc:spChg>
      </pc:sldChg>
      <pc:sldChg chg="add del">
        <pc:chgData name="김 기수" userId="c0404611cea20ee4" providerId="LiveId" clId="{68068F5A-8F95-4E6E-A943-8CA2C54F9DDA}" dt="2022-06-07T09:50:48.342" v="16761" actId="47"/>
        <pc:sldMkLst>
          <pc:docMk/>
          <pc:sldMk cId="1895225194" sldId="312"/>
        </pc:sldMkLst>
      </pc:sldChg>
      <pc:sldChg chg="add del">
        <pc:chgData name="김 기수" userId="c0404611cea20ee4" providerId="LiveId" clId="{68068F5A-8F95-4E6E-A943-8CA2C54F9DDA}" dt="2022-06-07T09:50:48.342" v="16761" actId="47"/>
        <pc:sldMkLst>
          <pc:docMk/>
          <pc:sldMk cId="3171260700" sldId="313"/>
        </pc:sldMkLst>
      </pc:sldChg>
      <pc:sldChg chg="addSp delSp modSp add mod modTransition setBg addAnim delAnim modAnim">
        <pc:chgData name="김 기수" userId="c0404611cea20ee4" providerId="LiveId" clId="{68068F5A-8F95-4E6E-A943-8CA2C54F9DDA}" dt="2022-06-08T04:10:42.474" v="18138"/>
        <pc:sldMkLst>
          <pc:docMk/>
          <pc:sldMk cId="4048671685" sldId="314"/>
        </pc:sldMkLst>
        <pc:spChg chg="add del mod">
          <ac:chgData name="김 기수" userId="c0404611cea20ee4" providerId="LiveId" clId="{68068F5A-8F95-4E6E-A943-8CA2C54F9DDA}" dt="2022-06-07T09:38:58.336" v="14491"/>
          <ac:spMkLst>
            <pc:docMk/>
            <pc:sldMk cId="4048671685" sldId="314"/>
            <ac:spMk id="2" creationId="{90D3557E-8E62-729B-F9D5-151C1B5C1F95}"/>
          </ac:spMkLst>
        </pc:spChg>
        <pc:spChg chg="del mod">
          <ac:chgData name="김 기수" userId="c0404611cea20ee4" providerId="LiveId" clId="{68068F5A-8F95-4E6E-A943-8CA2C54F9DDA}" dt="2022-06-07T09:38:21.824" v="14483" actId="478"/>
          <ac:spMkLst>
            <pc:docMk/>
            <pc:sldMk cId="4048671685" sldId="314"/>
            <ac:spMk id="10" creationId="{4E48B76F-7CDA-34A7-5A24-0F759BF07852}"/>
          </ac:spMkLst>
        </pc:spChg>
        <pc:spChg chg="del">
          <ac:chgData name="김 기수" userId="c0404611cea20ee4" providerId="LiveId" clId="{68068F5A-8F95-4E6E-A943-8CA2C54F9DDA}" dt="2022-06-07T09:38:20.246" v="14482" actId="478"/>
          <ac:spMkLst>
            <pc:docMk/>
            <pc:sldMk cId="4048671685" sldId="314"/>
            <ac:spMk id="15" creationId="{01A43B08-9FA2-AEC9-BD29-013829DE46EB}"/>
          </ac:spMkLst>
        </pc:spChg>
        <pc:spChg chg="add del mod">
          <ac:chgData name="김 기수" userId="c0404611cea20ee4" providerId="LiveId" clId="{68068F5A-8F95-4E6E-A943-8CA2C54F9DDA}" dt="2022-06-07T09:45:21.261" v="15209" actId="478"/>
          <ac:spMkLst>
            <pc:docMk/>
            <pc:sldMk cId="4048671685" sldId="314"/>
            <ac:spMk id="17" creationId="{403D4B29-80D2-00B6-A89D-5CE9E4AE9980}"/>
          </ac:spMkLst>
        </pc:spChg>
        <pc:spChg chg="add del mod">
          <ac:chgData name="김 기수" userId="c0404611cea20ee4" providerId="LiveId" clId="{68068F5A-8F95-4E6E-A943-8CA2C54F9DDA}" dt="2022-06-07T09:45:20.469" v="15208" actId="478"/>
          <ac:spMkLst>
            <pc:docMk/>
            <pc:sldMk cId="4048671685" sldId="314"/>
            <ac:spMk id="18" creationId="{E80AD2E9-274F-5F15-F1B3-B5FDC8B1F4ED}"/>
          </ac:spMkLst>
        </pc:spChg>
        <pc:spChg chg="add mod">
          <ac:chgData name="김 기수" userId="c0404611cea20ee4" providerId="LiveId" clId="{68068F5A-8F95-4E6E-A943-8CA2C54F9DDA}" dt="2022-06-07T10:05:33.060" v="17975" actId="14100"/>
          <ac:spMkLst>
            <pc:docMk/>
            <pc:sldMk cId="4048671685" sldId="314"/>
            <ac:spMk id="19" creationId="{85BDDC17-0C8A-44B6-A7F3-45D9CA5FFA80}"/>
          </ac:spMkLst>
        </pc:spChg>
        <pc:spChg chg="mod">
          <ac:chgData name="김 기수" userId="c0404611cea20ee4" providerId="LiveId" clId="{68068F5A-8F95-4E6E-A943-8CA2C54F9DDA}" dt="2022-06-07T09:50:55.483" v="16769" actId="20577"/>
          <ac:spMkLst>
            <pc:docMk/>
            <pc:sldMk cId="4048671685" sldId="314"/>
            <ac:spMk id="25" creationId="{EC772EE2-22A2-4189-8623-075350A19759}"/>
          </ac:spMkLst>
        </pc:spChg>
        <pc:graphicFrameChg chg="add del mod">
          <ac:chgData name="김 기수" userId="c0404611cea20ee4" providerId="LiveId" clId="{68068F5A-8F95-4E6E-A943-8CA2C54F9DDA}" dt="2022-06-07T09:39:57.443" v="14618"/>
          <ac:graphicFrameMkLst>
            <pc:docMk/>
            <pc:sldMk cId="4048671685" sldId="314"/>
            <ac:graphicFrameMk id="4" creationId="{36F789E2-ED72-8FE8-ABDD-6BFA14BAB190}"/>
          </ac:graphicFrameMkLst>
        </pc:graphicFrameChg>
        <pc:graphicFrameChg chg="add del mod modGraphic">
          <ac:chgData name="김 기수" userId="c0404611cea20ee4" providerId="LiveId" clId="{68068F5A-8F95-4E6E-A943-8CA2C54F9DDA}" dt="2022-06-07T09:42:00.434" v="15037" actId="478"/>
          <ac:graphicFrameMkLst>
            <pc:docMk/>
            <pc:sldMk cId="4048671685" sldId="314"/>
            <ac:graphicFrameMk id="5" creationId="{F7068310-3AD2-E6A1-37D6-9BDE8CE97A50}"/>
          </ac:graphicFrameMkLst>
        </pc:graphicFrameChg>
        <pc:graphicFrameChg chg="add mod modGraphic">
          <ac:chgData name="김 기수" userId="c0404611cea20ee4" providerId="LiveId" clId="{68068F5A-8F95-4E6E-A943-8CA2C54F9DDA}" dt="2022-06-08T03:34:22.680" v="18113" actId="20577"/>
          <ac:graphicFrameMkLst>
            <pc:docMk/>
            <pc:sldMk cId="4048671685" sldId="314"/>
            <ac:graphicFrameMk id="6" creationId="{EDCCD586-003F-FC69-D991-B198130E03CD}"/>
          </ac:graphicFrameMkLst>
        </pc:graphicFrameChg>
        <pc:picChg chg="del">
          <ac:chgData name="김 기수" userId="c0404611cea20ee4" providerId="LiveId" clId="{68068F5A-8F95-4E6E-A943-8CA2C54F9DDA}" dt="2022-06-07T07:02:35.567" v="12261" actId="478"/>
          <ac:picMkLst>
            <pc:docMk/>
            <pc:sldMk cId="4048671685" sldId="314"/>
            <ac:picMk id="11" creationId="{B6F80F8A-1225-B246-7953-4F53D8F0891E}"/>
          </ac:picMkLst>
        </pc:picChg>
        <pc:picChg chg="del">
          <ac:chgData name="김 기수" userId="c0404611cea20ee4" providerId="LiveId" clId="{68068F5A-8F95-4E6E-A943-8CA2C54F9DDA}" dt="2022-06-07T07:02:35.567" v="12261" actId="478"/>
          <ac:picMkLst>
            <pc:docMk/>
            <pc:sldMk cId="4048671685" sldId="314"/>
            <ac:picMk id="12" creationId="{E4DC95EB-BA63-6A9E-A2A2-CD771D2632F6}"/>
          </ac:picMkLst>
        </pc:picChg>
        <pc:picChg chg="add del mod">
          <ac:chgData name="김 기수" userId="c0404611cea20ee4" providerId="LiveId" clId="{68068F5A-8F95-4E6E-A943-8CA2C54F9DDA}" dt="2022-06-07T09:38:20.246" v="14482" actId="478"/>
          <ac:picMkLst>
            <pc:docMk/>
            <pc:sldMk cId="4048671685" sldId="314"/>
            <ac:picMk id="13" creationId="{5520C909-195F-FD52-B6C6-6D088FEB0C28}"/>
          </ac:picMkLst>
        </pc:picChg>
        <pc:picChg chg="add del mod">
          <ac:chgData name="김 기수" userId="c0404611cea20ee4" providerId="LiveId" clId="{68068F5A-8F95-4E6E-A943-8CA2C54F9DDA}" dt="2022-06-07T09:38:20.246" v="14482" actId="478"/>
          <ac:picMkLst>
            <pc:docMk/>
            <pc:sldMk cId="4048671685" sldId="314"/>
            <ac:picMk id="16" creationId="{524A8823-2249-F2DC-C009-E35ECFB0E978}"/>
          </ac:picMkLst>
        </pc:picChg>
      </pc:sldChg>
      <pc:sldChg chg="add del">
        <pc:chgData name="김 기수" userId="c0404611cea20ee4" providerId="LiveId" clId="{68068F5A-8F95-4E6E-A943-8CA2C54F9DDA}" dt="2022-06-07T09:50:48.342" v="16761" actId="47"/>
        <pc:sldMkLst>
          <pc:docMk/>
          <pc:sldMk cId="1569845760" sldId="315"/>
        </pc:sldMkLst>
      </pc:sldChg>
      <pc:sldChg chg="add del">
        <pc:chgData name="김 기수" userId="c0404611cea20ee4" providerId="LiveId" clId="{68068F5A-8F95-4E6E-A943-8CA2C54F9DDA}" dt="2022-06-07T09:50:48.342" v="16761" actId="47"/>
        <pc:sldMkLst>
          <pc:docMk/>
          <pc:sldMk cId="3909303991" sldId="316"/>
        </pc:sldMkLst>
      </pc:sldChg>
      <pc:sldChg chg="addSp delSp modSp add mod modTransition setBg modAnim">
        <pc:chgData name="김 기수" userId="c0404611cea20ee4" providerId="LiveId" clId="{68068F5A-8F95-4E6E-A943-8CA2C54F9DDA}" dt="2022-06-08T04:10:26.616" v="18131"/>
        <pc:sldMkLst>
          <pc:docMk/>
          <pc:sldMk cId="112827799" sldId="317"/>
        </pc:sldMkLst>
        <pc:spChg chg="mod">
          <ac:chgData name="김 기수" userId="c0404611cea20ee4" providerId="LiveId" clId="{68068F5A-8F95-4E6E-A943-8CA2C54F9DDA}" dt="2022-06-07T07:05:14.707" v="12539" actId="20577"/>
          <ac:spMkLst>
            <pc:docMk/>
            <pc:sldMk cId="112827799" sldId="317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7T07:06:16.644" v="12797" actId="20577"/>
          <ac:spMkLst>
            <pc:docMk/>
            <pc:sldMk cId="112827799" sldId="317"/>
            <ac:spMk id="15" creationId="{01A43B08-9FA2-AEC9-BD29-013829DE46EB}"/>
          </ac:spMkLst>
        </pc:spChg>
        <pc:picChg chg="add mod">
          <ac:chgData name="김 기수" userId="c0404611cea20ee4" providerId="LiveId" clId="{68068F5A-8F95-4E6E-A943-8CA2C54F9DDA}" dt="2022-06-07T07:05:32.890" v="12545" actId="14100"/>
          <ac:picMkLst>
            <pc:docMk/>
            <pc:sldMk cId="112827799" sldId="317"/>
            <ac:picMk id="11" creationId="{E9A198D3-9E19-C428-B872-6FD268FA6514}"/>
          </ac:picMkLst>
        </pc:picChg>
        <pc:picChg chg="add mod">
          <ac:chgData name="김 기수" userId="c0404611cea20ee4" providerId="LiveId" clId="{68068F5A-8F95-4E6E-A943-8CA2C54F9DDA}" dt="2022-06-07T07:05:38.992" v="12548" actId="14100"/>
          <ac:picMkLst>
            <pc:docMk/>
            <pc:sldMk cId="112827799" sldId="317"/>
            <ac:picMk id="12" creationId="{F8F1B62E-5DDA-7572-AB83-1A44BE3326E5}"/>
          </ac:picMkLst>
        </pc:picChg>
        <pc:picChg chg="del mod">
          <ac:chgData name="김 기수" userId="c0404611cea20ee4" providerId="LiveId" clId="{68068F5A-8F95-4E6E-A943-8CA2C54F9DDA}" dt="2022-06-07T07:05:28.782" v="12541" actId="478"/>
          <ac:picMkLst>
            <pc:docMk/>
            <pc:sldMk cId="112827799" sldId="317"/>
            <ac:picMk id="13" creationId="{F70C2F4B-AFC9-ACBC-AE1C-AA5962747D72}"/>
          </ac:picMkLst>
        </pc:picChg>
        <pc:picChg chg="del">
          <ac:chgData name="김 기수" userId="c0404611cea20ee4" providerId="LiveId" clId="{68068F5A-8F95-4E6E-A943-8CA2C54F9DDA}" dt="2022-06-07T07:05:28.782" v="12541" actId="478"/>
          <ac:picMkLst>
            <pc:docMk/>
            <pc:sldMk cId="112827799" sldId="317"/>
            <ac:picMk id="16" creationId="{B103B532-CF5F-2EA1-9935-B9B8681EE4DE}"/>
          </ac:picMkLst>
        </pc:picChg>
      </pc:sldChg>
      <pc:sldChg chg="addSp delSp modSp add mod modTransition setBg modAnim">
        <pc:chgData name="김 기수" userId="c0404611cea20ee4" providerId="LiveId" clId="{68068F5A-8F95-4E6E-A943-8CA2C54F9DDA}" dt="2022-06-08T04:10:28.015" v="18132"/>
        <pc:sldMkLst>
          <pc:docMk/>
          <pc:sldMk cId="437144016" sldId="318"/>
        </pc:sldMkLst>
        <pc:spChg chg="mod">
          <ac:chgData name="김 기수" userId="c0404611cea20ee4" providerId="LiveId" clId="{68068F5A-8F95-4E6E-A943-8CA2C54F9DDA}" dt="2022-06-07T07:06:20.227" v="12803" actId="20577"/>
          <ac:spMkLst>
            <pc:docMk/>
            <pc:sldMk cId="437144016" sldId="318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7T09:29:16.657" v="13157"/>
          <ac:spMkLst>
            <pc:docMk/>
            <pc:sldMk cId="437144016" sldId="318"/>
            <ac:spMk id="15" creationId="{01A43B08-9FA2-AEC9-BD29-013829DE46EB}"/>
          </ac:spMkLst>
        </pc:spChg>
        <pc:picChg chg="add del mod">
          <ac:chgData name="김 기수" userId="c0404611cea20ee4" providerId="LiveId" clId="{68068F5A-8F95-4E6E-A943-8CA2C54F9DDA}" dt="2022-06-07T09:27:56.194" v="13012" actId="478"/>
          <ac:picMkLst>
            <pc:docMk/>
            <pc:sldMk cId="437144016" sldId="318"/>
            <ac:picMk id="11" creationId="{D500D0CE-1105-2DB5-2017-F298A89C347F}"/>
          </ac:picMkLst>
        </pc:picChg>
        <pc:picChg chg="add del mod">
          <ac:chgData name="김 기수" userId="c0404611cea20ee4" providerId="LiveId" clId="{68068F5A-8F95-4E6E-A943-8CA2C54F9DDA}" dt="2022-06-07T09:27:56.194" v="13012" actId="478"/>
          <ac:picMkLst>
            <pc:docMk/>
            <pc:sldMk cId="437144016" sldId="318"/>
            <ac:picMk id="12" creationId="{D8603CDC-3834-7DD6-8159-6BA63D03425F}"/>
          </ac:picMkLst>
        </pc:picChg>
        <pc:picChg chg="del">
          <ac:chgData name="김 기수" userId="c0404611cea20ee4" providerId="LiveId" clId="{68068F5A-8F95-4E6E-A943-8CA2C54F9DDA}" dt="2022-06-07T07:06:24.762" v="12804" actId="478"/>
          <ac:picMkLst>
            <pc:docMk/>
            <pc:sldMk cId="437144016" sldId="318"/>
            <ac:picMk id="13" creationId="{F70C2F4B-AFC9-ACBC-AE1C-AA5962747D72}"/>
          </ac:picMkLst>
        </pc:picChg>
        <pc:picChg chg="del">
          <ac:chgData name="김 기수" userId="c0404611cea20ee4" providerId="LiveId" clId="{68068F5A-8F95-4E6E-A943-8CA2C54F9DDA}" dt="2022-06-07T07:06:24.762" v="12804" actId="478"/>
          <ac:picMkLst>
            <pc:docMk/>
            <pc:sldMk cId="437144016" sldId="318"/>
            <ac:picMk id="16" creationId="{B103B532-CF5F-2EA1-9935-B9B8681EE4DE}"/>
          </ac:picMkLst>
        </pc:picChg>
        <pc:picChg chg="add mod">
          <ac:chgData name="김 기수" userId="c0404611cea20ee4" providerId="LiveId" clId="{68068F5A-8F95-4E6E-A943-8CA2C54F9DDA}" dt="2022-06-07T09:29:36.738" v="13160" actId="1076"/>
          <ac:picMkLst>
            <pc:docMk/>
            <pc:sldMk cId="437144016" sldId="318"/>
            <ac:picMk id="17" creationId="{E9AE7BD5-2D37-003B-C94A-4D2FF5833BCE}"/>
          </ac:picMkLst>
        </pc:picChg>
        <pc:picChg chg="add mod">
          <ac:chgData name="김 기수" userId="c0404611cea20ee4" providerId="LiveId" clId="{68068F5A-8F95-4E6E-A943-8CA2C54F9DDA}" dt="2022-06-07T09:29:33.695" v="13159" actId="1076"/>
          <ac:picMkLst>
            <pc:docMk/>
            <pc:sldMk cId="437144016" sldId="318"/>
            <ac:picMk id="18" creationId="{B620A3BB-F1AA-482F-12D0-9E52D57CB7EA}"/>
          </ac:picMkLst>
        </pc:picChg>
      </pc:sldChg>
      <pc:sldChg chg="addSp delSp modSp add mod modTransition setBg modAnim">
        <pc:chgData name="김 기수" userId="c0404611cea20ee4" providerId="LiveId" clId="{68068F5A-8F95-4E6E-A943-8CA2C54F9DDA}" dt="2022-06-08T04:10:29.526" v="18133"/>
        <pc:sldMkLst>
          <pc:docMk/>
          <pc:sldMk cId="738190902" sldId="319"/>
        </pc:sldMkLst>
        <pc:spChg chg="mod">
          <ac:chgData name="김 기수" userId="c0404611cea20ee4" providerId="LiveId" clId="{68068F5A-8F95-4E6E-A943-8CA2C54F9DDA}" dt="2022-06-07T07:07:06.125" v="12815" actId="20577"/>
          <ac:spMkLst>
            <pc:docMk/>
            <pc:sldMk cId="738190902" sldId="319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7T09:30:50.702" v="13265" actId="20577"/>
          <ac:spMkLst>
            <pc:docMk/>
            <pc:sldMk cId="738190902" sldId="319"/>
            <ac:spMk id="15" creationId="{01A43B08-9FA2-AEC9-BD29-013829DE46EB}"/>
          </ac:spMkLst>
        </pc:spChg>
        <pc:picChg chg="add del mod">
          <ac:chgData name="김 기수" userId="c0404611cea20ee4" providerId="LiveId" clId="{68068F5A-8F95-4E6E-A943-8CA2C54F9DDA}" dt="2022-06-07T09:29:40.277" v="13161" actId="478"/>
          <ac:picMkLst>
            <pc:docMk/>
            <pc:sldMk cId="738190902" sldId="319"/>
            <ac:picMk id="11" creationId="{6F19A810-85E6-425E-CEC7-E679C6C3E3B1}"/>
          </ac:picMkLst>
        </pc:picChg>
        <pc:picChg chg="add del mod">
          <ac:chgData name="김 기수" userId="c0404611cea20ee4" providerId="LiveId" clId="{68068F5A-8F95-4E6E-A943-8CA2C54F9DDA}" dt="2022-06-07T09:29:40.277" v="13161" actId="478"/>
          <ac:picMkLst>
            <pc:docMk/>
            <pc:sldMk cId="738190902" sldId="319"/>
            <ac:picMk id="12" creationId="{7683BBE6-2703-BA4E-1819-89127320C0BE}"/>
          </ac:picMkLst>
        </pc:picChg>
        <pc:picChg chg="del">
          <ac:chgData name="김 기수" userId="c0404611cea20ee4" providerId="LiveId" clId="{68068F5A-8F95-4E6E-A943-8CA2C54F9DDA}" dt="2022-06-07T07:07:08.547" v="12816" actId="478"/>
          <ac:picMkLst>
            <pc:docMk/>
            <pc:sldMk cId="738190902" sldId="319"/>
            <ac:picMk id="13" creationId="{F70C2F4B-AFC9-ACBC-AE1C-AA5962747D72}"/>
          </ac:picMkLst>
        </pc:picChg>
        <pc:picChg chg="del">
          <ac:chgData name="김 기수" userId="c0404611cea20ee4" providerId="LiveId" clId="{68068F5A-8F95-4E6E-A943-8CA2C54F9DDA}" dt="2022-06-07T07:07:08.547" v="12816" actId="478"/>
          <ac:picMkLst>
            <pc:docMk/>
            <pc:sldMk cId="738190902" sldId="319"/>
            <ac:picMk id="16" creationId="{B103B532-CF5F-2EA1-9935-B9B8681EE4DE}"/>
          </ac:picMkLst>
        </pc:picChg>
        <pc:picChg chg="add mod">
          <ac:chgData name="김 기수" userId="c0404611cea20ee4" providerId="LiveId" clId="{68068F5A-8F95-4E6E-A943-8CA2C54F9DDA}" dt="2022-06-07T09:30:26.427" v="13226" actId="1076"/>
          <ac:picMkLst>
            <pc:docMk/>
            <pc:sldMk cId="738190902" sldId="319"/>
            <ac:picMk id="17" creationId="{43EF3FE6-2040-2547-1FAF-385E3BE4C548}"/>
          </ac:picMkLst>
        </pc:picChg>
        <pc:picChg chg="add mod">
          <ac:chgData name="김 기수" userId="c0404611cea20ee4" providerId="LiveId" clId="{68068F5A-8F95-4E6E-A943-8CA2C54F9DDA}" dt="2022-06-07T09:30:19.831" v="13224" actId="1076"/>
          <ac:picMkLst>
            <pc:docMk/>
            <pc:sldMk cId="738190902" sldId="319"/>
            <ac:picMk id="18" creationId="{88F3569A-BC8B-0A86-3C47-64CA12C629D8}"/>
          </ac:picMkLst>
        </pc:picChg>
      </pc:sldChg>
      <pc:sldChg chg="addSp delSp modSp add mod modTransition setBg modAnim">
        <pc:chgData name="김 기수" userId="c0404611cea20ee4" providerId="LiveId" clId="{68068F5A-8F95-4E6E-A943-8CA2C54F9DDA}" dt="2022-06-08T04:10:31.234" v="18134"/>
        <pc:sldMkLst>
          <pc:docMk/>
          <pc:sldMk cId="1048521045" sldId="320"/>
        </pc:sldMkLst>
        <pc:spChg chg="mod">
          <ac:chgData name="김 기수" userId="c0404611cea20ee4" providerId="LiveId" clId="{68068F5A-8F95-4E6E-A943-8CA2C54F9DDA}" dt="2022-06-07T09:34:32.541" v="13592" actId="20577"/>
          <ac:spMkLst>
            <pc:docMk/>
            <pc:sldMk cId="1048521045" sldId="320"/>
            <ac:spMk id="15" creationId="{01A43B08-9FA2-AEC9-BD29-013829DE46EB}"/>
          </ac:spMkLst>
        </pc:spChg>
        <pc:spChg chg="mod">
          <ac:chgData name="김 기수" userId="c0404611cea20ee4" providerId="LiveId" clId="{68068F5A-8F95-4E6E-A943-8CA2C54F9DDA}" dt="2022-06-07T09:32:53.854" v="13345" actId="20577"/>
          <ac:spMkLst>
            <pc:docMk/>
            <pc:sldMk cId="1048521045" sldId="320"/>
            <ac:spMk id="25" creationId="{EC772EE2-22A2-4189-8623-075350A19759}"/>
          </ac:spMkLst>
        </pc:spChg>
        <pc:picChg chg="add mod">
          <ac:chgData name="김 기수" userId="c0404611cea20ee4" providerId="LiveId" clId="{68068F5A-8F95-4E6E-A943-8CA2C54F9DDA}" dt="2022-06-07T09:33:08.777" v="13352" actId="14100"/>
          <ac:picMkLst>
            <pc:docMk/>
            <pc:sldMk cId="1048521045" sldId="320"/>
            <ac:picMk id="11" creationId="{659284FF-5894-C651-4F59-AA313BC37C02}"/>
          </ac:picMkLst>
        </pc:picChg>
        <pc:picChg chg="add mod">
          <ac:chgData name="김 기수" userId="c0404611cea20ee4" providerId="LiveId" clId="{68068F5A-8F95-4E6E-A943-8CA2C54F9DDA}" dt="2022-06-07T09:33:06.110" v="13350" actId="14100"/>
          <ac:picMkLst>
            <pc:docMk/>
            <pc:sldMk cId="1048521045" sldId="320"/>
            <ac:picMk id="12" creationId="{18C80CC0-918A-19DE-DA12-5C3C80AF1DCB}"/>
          </ac:picMkLst>
        </pc:picChg>
        <pc:picChg chg="del">
          <ac:chgData name="김 기수" userId="c0404611cea20ee4" providerId="LiveId" clId="{68068F5A-8F95-4E6E-A943-8CA2C54F9DDA}" dt="2022-06-07T09:31:08.544" v="13266" actId="478"/>
          <ac:picMkLst>
            <pc:docMk/>
            <pc:sldMk cId="1048521045" sldId="320"/>
            <ac:picMk id="13" creationId="{F70C2F4B-AFC9-ACBC-AE1C-AA5962747D72}"/>
          </ac:picMkLst>
        </pc:picChg>
        <pc:picChg chg="del">
          <ac:chgData name="김 기수" userId="c0404611cea20ee4" providerId="LiveId" clId="{68068F5A-8F95-4E6E-A943-8CA2C54F9DDA}" dt="2022-06-07T09:31:08.544" v="13266" actId="478"/>
          <ac:picMkLst>
            <pc:docMk/>
            <pc:sldMk cId="1048521045" sldId="320"/>
            <ac:picMk id="16" creationId="{B103B532-CF5F-2EA1-9935-B9B8681EE4DE}"/>
          </ac:picMkLst>
        </pc:picChg>
      </pc:sldChg>
      <pc:sldChg chg="addSp delSp modSp add mod modTransition setBg modAnim">
        <pc:chgData name="김 기수" userId="c0404611cea20ee4" providerId="LiveId" clId="{68068F5A-8F95-4E6E-A943-8CA2C54F9DDA}" dt="2022-06-08T04:10:33.090" v="18135"/>
        <pc:sldMkLst>
          <pc:docMk/>
          <pc:sldMk cId="1076135154" sldId="321"/>
        </pc:sldMkLst>
        <pc:spChg chg="mod">
          <ac:chgData name="김 기수" userId="c0404611cea20ee4" providerId="LiveId" clId="{68068F5A-8F95-4E6E-A943-8CA2C54F9DDA}" dt="2022-06-07T09:34:41.357" v="13601" actId="20577"/>
          <ac:spMkLst>
            <pc:docMk/>
            <pc:sldMk cId="1076135154" sldId="321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7T09:35:52.574" v="13884" actId="20577"/>
          <ac:spMkLst>
            <pc:docMk/>
            <pc:sldMk cId="1076135154" sldId="321"/>
            <ac:spMk id="15" creationId="{01A43B08-9FA2-AEC9-BD29-013829DE46EB}"/>
          </ac:spMkLst>
        </pc:spChg>
        <pc:picChg chg="del">
          <ac:chgData name="김 기수" userId="c0404611cea20ee4" providerId="LiveId" clId="{68068F5A-8F95-4E6E-A943-8CA2C54F9DDA}" dt="2022-06-07T09:34:46.769" v="13602" actId="478"/>
          <ac:picMkLst>
            <pc:docMk/>
            <pc:sldMk cId="1076135154" sldId="321"/>
            <ac:picMk id="11" creationId="{659284FF-5894-C651-4F59-AA313BC37C02}"/>
          </ac:picMkLst>
        </pc:picChg>
        <pc:picChg chg="del">
          <ac:chgData name="김 기수" userId="c0404611cea20ee4" providerId="LiveId" clId="{68068F5A-8F95-4E6E-A943-8CA2C54F9DDA}" dt="2022-06-07T09:34:46.769" v="13602" actId="478"/>
          <ac:picMkLst>
            <pc:docMk/>
            <pc:sldMk cId="1076135154" sldId="321"/>
            <ac:picMk id="12" creationId="{18C80CC0-918A-19DE-DA12-5C3C80AF1DCB}"/>
          </ac:picMkLst>
        </pc:picChg>
        <pc:picChg chg="add mod">
          <ac:chgData name="김 기수" userId="c0404611cea20ee4" providerId="LiveId" clId="{68068F5A-8F95-4E6E-A943-8CA2C54F9DDA}" dt="2022-06-07T09:34:50.899" v="13606" actId="14100"/>
          <ac:picMkLst>
            <pc:docMk/>
            <pc:sldMk cId="1076135154" sldId="321"/>
            <ac:picMk id="13" creationId="{97E197F8-CE68-92F6-45A8-6F675ABF9621}"/>
          </ac:picMkLst>
        </pc:picChg>
        <pc:picChg chg="add mod">
          <ac:chgData name="김 기수" userId="c0404611cea20ee4" providerId="LiveId" clId="{68068F5A-8F95-4E6E-A943-8CA2C54F9DDA}" dt="2022-06-07T09:34:56.047" v="13608" actId="14100"/>
          <ac:picMkLst>
            <pc:docMk/>
            <pc:sldMk cId="1076135154" sldId="321"/>
            <ac:picMk id="16" creationId="{5362056F-BCD5-0A8E-FCB2-3F4D09261E05}"/>
          </ac:picMkLst>
        </pc:picChg>
      </pc:sldChg>
      <pc:sldChg chg="addSp delSp modSp add mod modTransition setBg modAnim">
        <pc:chgData name="김 기수" userId="c0404611cea20ee4" providerId="LiveId" clId="{68068F5A-8F95-4E6E-A943-8CA2C54F9DDA}" dt="2022-06-08T04:10:34.929" v="18136"/>
        <pc:sldMkLst>
          <pc:docMk/>
          <pc:sldMk cId="432189647" sldId="322"/>
        </pc:sldMkLst>
        <pc:spChg chg="mod">
          <ac:chgData name="김 기수" userId="c0404611cea20ee4" providerId="LiveId" clId="{68068F5A-8F95-4E6E-A943-8CA2C54F9DDA}" dt="2022-06-07T09:35:57.105" v="13890" actId="20577"/>
          <ac:spMkLst>
            <pc:docMk/>
            <pc:sldMk cId="432189647" sldId="322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7T09:37:16.134" v="14205"/>
          <ac:spMkLst>
            <pc:docMk/>
            <pc:sldMk cId="432189647" sldId="322"/>
            <ac:spMk id="15" creationId="{01A43B08-9FA2-AEC9-BD29-013829DE46EB}"/>
          </ac:spMkLst>
        </pc:spChg>
        <pc:picChg chg="del">
          <ac:chgData name="김 기수" userId="c0404611cea20ee4" providerId="LiveId" clId="{68068F5A-8F95-4E6E-A943-8CA2C54F9DDA}" dt="2022-06-07T09:35:59.424" v="13891" actId="478"/>
          <ac:picMkLst>
            <pc:docMk/>
            <pc:sldMk cId="432189647" sldId="322"/>
            <ac:picMk id="11" creationId="{659284FF-5894-C651-4F59-AA313BC37C02}"/>
          </ac:picMkLst>
        </pc:picChg>
        <pc:picChg chg="del">
          <ac:chgData name="김 기수" userId="c0404611cea20ee4" providerId="LiveId" clId="{68068F5A-8F95-4E6E-A943-8CA2C54F9DDA}" dt="2022-06-07T09:35:59.424" v="13891" actId="478"/>
          <ac:picMkLst>
            <pc:docMk/>
            <pc:sldMk cId="432189647" sldId="322"/>
            <ac:picMk id="12" creationId="{18C80CC0-918A-19DE-DA12-5C3C80AF1DCB}"/>
          </ac:picMkLst>
        </pc:picChg>
        <pc:picChg chg="add mod">
          <ac:chgData name="김 기수" userId="c0404611cea20ee4" providerId="LiveId" clId="{68068F5A-8F95-4E6E-A943-8CA2C54F9DDA}" dt="2022-06-07T09:36:08.835" v="13895" actId="14100"/>
          <ac:picMkLst>
            <pc:docMk/>
            <pc:sldMk cId="432189647" sldId="322"/>
            <ac:picMk id="13" creationId="{00B88DDC-6C19-48ED-1DBD-59F2D898FE69}"/>
          </ac:picMkLst>
        </pc:picChg>
        <pc:picChg chg="add mod">
          <ac:chgData name="김 기수" userId="c0404611cea20ee4" providerId="LiveId" clId="{68068F5A-8F95-4E6E-A943-8CA2C54F9DDA}" dt="2022-06-07T09:36:12.587" v="13897" actId="14100"/>
          <ac:picMkLst>
            <pc:docMk/>
            <pc:sldMk cId="432189647" sldId="322"/>
            <ac:picMk id="16" creationId="{FF0F0F65-319E-CDE3-107F-5BB43308044C}"/>
          </ac:picMkLst>
        </pc:picChg>
      </pc:sldChg>
      <pc:sldChg chg="addSp delSp modSp add mod modTransition setBg modAnim">
        <pc:chgData name="김 기수" userId="c0404611cea20ee4" providerId="LiveId" clId="{68068F5A-8F95-4E6E-A943-8CA2C54F9DDA}" dt="2022-06-08T04:10:36.913" v="18137"/>
        <pc:sldMkLst>
          <pc:docMk/>
          <pc:sldMk cId="1933426156" sldId="323"/>
        </pc:sldMkLst>
        <pc:spChg chg="mod">
          <ac:chgData name="김 기수" userId="c0404611cea20ee4" providerId="LiveId" clId="{68068F5A-8F95-4E6E-A943-8CA2C54F9DDA}" dt="2022-06-07T09:37:21.453" v="14214" actId="20577"/>
          <ac:spMkLst>
            <pc:docMk/>
            <pc:sldMk cId="1933426156" sldId="323"/>
            <ac:spMk id="10" creationId="{4E48B76F-7CDA-34A7-5A24-0F759BF07852}"/>
          </ac:spMkLst>
        </pc:spChg>
        <pc:spChg chg="mod">
          <ac:chgData name="김 기수" userId="c0404611cea20ee4" providerId="LiveId" clId="{68068F5A-8F95-4E6E-A943-8CA2C54F9DDA}" dt="2022-06-07T09:38:10.960" v="14475" actId="20577"/>
          <ac:spMkLst>
            <pc:docMk/>
            <pc:sldMk cId="1933426156" sldId="323"/>
            <ac:spMk id="15" creationId="{01A43B08-9FA2-AEC9-BD29-013829DE46EB}"/>
          </ac:spMkLst>
        </pc:spChg>
        <pc:picChg chg="del">
          <ac:chgData name="김 기수" userId="c0404611cea20ee4" providerId="LiveId" clId="{68068F5A-8F95-4E6E-A943-8CA2C54F9DDA}" dt="2022-06-07T09:37:18.793" v="14206" actId="478"/>
          <ac:picMkLst>
            <pc:docMk/>
            <pc:sldMk cId="1933426156" sldId="323"/>
            <ac:picMk id="11" creationId="{659284FF-5894-C651-4F59-AA313BC37C02}"/>
          </ac:picMkLst>
        </pc:picChg>
        <pc:picChg chg="del">
          <ac:chgData name="김 기수" userId="c0404611cea20ee4" providerId="LiveId" clId="{68068F5A-8F95-4E6E-A943-8CA2C54F9DDA}" dt="2022-06-07T09:37:18.793" v="14206" actId="478"/>
          <ac:picMkLst>
            <pc:docMk/>
            <pc:sldMk cId="1933426156" sldId="323"/>
            <ac:picMk id="12" creationId="{18C80CC0-918A-19DE-DA12-5C3C80AF1DCB}"/>
          </ac:picMkLst>
        </pc:picChg>
        <pc:picChg chg="add mod">
          <ac:chgData name="김 기수" userId="c0404611cea20ee4" providerId="LiveId" clId="{68068F5A-8F95-4E6E-A943-8CA2C54F9DDA}" dt="2022-06-07T09:37:29.959" v="14218" actId="14100"/>
          <ac:picMkLst>
            <pc:docMk/>
            <pc:sldMk cId="1933426156" sldId="323"/>
            <ac:picMk id="13" creationId="{219EEB28-6F37-82DE-160D-87C191482172}"/>
          </ac:picMkLst>
        </pc:picChg>
        <pc:picChg chg="add mod">
          <ac:chgData name="김 기수" userId="c0404611cea20ee4" providerId="LiveId" clId="{68068F5A-8F95-4E6E-A943-8CA2C54F9DDA}" dt="2022-06-07T09:37:34.513" v="14220" actId="14100"/>
          <ac:picMkLst>
            <pc:docMk/>
            <pc:sldMk cId="1933426156" sldId="323"/>
            <ac:picMk id="16" creationId="{1B30348C-9677-77B8-048B-D2E8470D4187}"/>
          </ac:picMkLst>
        </pc:picChg>
      </pc:sldChg>
      <pc:sldChg chg="new del">
        <pc:chgData name="김 기수" userId="c0404611cea20ee4" providerId="LiveId" clId="{68068F5A-8F95-4E6E-A943-8CA2C54F9DDA}" dt="2022-06-08T04:22:55.046" v="18144" actId="47"/>
        <pc:sldMkLst>
          <pc:docMk/>
          <pc:sldMk cId="3636391356" sldId="324"/>
        </pc:sldMkLst>
      </pc:sldChg>
      <pc:sldChg chg="add del setBg">
        <pc:chgData name="김 기수" userId="c0404611cea20ee4" providerId="LiveId" clId="{68068F5A-8F95-4E6E-A943-8CA2C54F9DDA}" dt="2022-06-16T17:22:30.427" v="18191" actId="47"/>
        <pc:sldMkLst>
          <pc:docMk/>
          <pc:sldMk cId="3712864659" sldId="325"/>
        </pc:sldMkLst>
      </pc:sldChg>
      <pc:sldChg chg="delSp new del mod">
        <pc:chgData name="김 기수" userId="c0404611cea20ee4" providerId="LiveId" clId="{68068F5A-8F95-4E6E-A943-8CA2C54F9DDA}" dt="2022-06-16T17:21:47.026" v="18152" actId="47"/>
        <pc:sldMkLst>
          <pc:docMk/>
          <pc:sldMk cId="2203946292" sldId="326"/>
        </pc:sldMkLst>
        <pc:spChg chg="del">
          <ac:chgData name="김 기수" userId="c0404611cea20ee4" providerId="LiveId" clId="{68068F5A-8F95-4E6E-A943-8CA2C54F9DDA}" dt="2022-06-16T17:21:40.948" v="18150" actId="478"/>
          <ac:spMkLst>
            <pc:docMk/>
            <pc:sldMk cId="2203946292" sldId="326"/>
            <ac:spMk id="2" creationId="{26B184D8-948B-17EE-3444-3FD65FDBD6A4}"/>
          </ac:spMkLst>
        </pc:spChg>
        <pc:spChg chg="del">
          <ac:chgData name="김 기수" userId="c0404611cea20ee4" providerId="LiveId" clId="{68068F5A-8F95-4E6E-A943-8CA2C54F9DDA}" dt="2022-06-16T17:21:40.948" v="18150" actId="478"/>
          <ac:spMkLst>
            <pc:docMk/>
            <pc:sldMk cId="2203946292" sldId="326"/>
            <ac:spMk id="3" creationId="{D170DC49-4473-632A-24CE-88E89096A23D}"/>
          </ac:spMkLst>
        </pc:spChg>
      </pc:sldChg>
      <pc:sldChg chg="delSp modSp add del mod setBg">
        <pc:chgData name="김 기수" userId="c0404611cea20ee4" providerId="LiveId" clId="{68068F5A-8F95-4E6E-A943-8CA2C54F9DDA}" dt="2022-06-16T17:22:30.427" v="18191" actId="47"/>
        <pc:sldMkLst>
          <pc:docMk/>
          <pc:sldMk cId="2519672097" sldId="327"/>
        </pc:sldMkLst>
        <pc:spChg chg="del">
          <ac:chgData name="김 기수" userId="c0404611cea20ee4" providerId="LiveId" clId="{68068F5A-8F95-4E6E-A943-8CA2C54F9DDA}" dt="2022-06-16T17:21:52.132" v="18154" actId="478"/>
          <ac:spMkLst>
            <pc:docMk/>
            <pc:sldMk cId="2519672097" sldId="327"/>
            <ac:spMk id="6" creationId="{00000000-0000-0000-0000-000000000000}"/>
          </ac:spMkLst>
        </pc:spChg>
        <pc:spChg chg="mod">
          <ac:chgData name="김 기수" userId="c0404611cea20ee4" providerId="LiveId" clId="{68068F5A-8F95-4E6E-A943-8CA2C54F9DDA}" dt="2022-06-16T17:22:05.219" v="18181" actId="1076"/>
          <ac:spMkLst>
            <pc:docMk/>
            <pc:sldMk cId="2519672097" sldId="327"/>
            <ac:spMk id="20" creationId="{00000000-0000-0000-0000-000000000000}"/>
          </ac:spMkLst>
        </pc:spChg>
        <pc:grpChg chg="mod">
          <ac:chgData name="김 기수" userId="c0404611cea20ee4" providerId="LiveId" clId="{68068F5A-8F95-4E6E-A943-8CA2C54F9DDA}" dt="2022-06-16T17:22:18.153" v="18190" actId="1076"/>
          <ac:grpSpMkLst>
            <pc:docMk/>
            <pc:sldMk cId="2519672097" sldId="327"/>
            <ac:grpSpMk id="1001" creationId="{00000000-0000-0000-0000-000000000000}"/>
          </ac:grpSpMkLst>
        </pc:grpChg>
        <pc:grpChg chg="del">
          <ac:chgData name="김 기수" userId="c0404611cea20ee4" providerId="LiveId" clId="{68068F5A-8F95-4E6E-A943-8CA2C54F9DDA}" dt="2022-06-16T17:22:09.465" v="18183" actId="478"/>
          <ac:grpSpMkLst>
            <pc:docMk/>
            <pc:sldMk cId="2519672097" sldId="327"/>
            <ac:grpSpMk id="1002" creationId="{00000000-0000-0000-0000-000000000000}"/>
          </ac:grpSpMkLst>
        </pc:grpChg>
        <pc:grpChg chg="del">
          <ac:chgData name="김 기수" userId="c0404611cea20ee4" providerId="LiveId" clId="{68068F5A-8F95-4E6E-A943-8CA2C54F9DDA}" dt="2022-06-16T17:22:10.259" v="18184" actId="478"/>
          <ac:grpSpMkLst>
            <pc:docMk/>
            <pc:sldMk cId="2519672097" sldId="327"/>
            <ac:grpSpMk id="1003" creationId="{00000000-0000-0000-0000-000000000000}"/>
          </ac:grpSpMkLst>
        </pc:grpChg>
        <pc:grpChg chg="del">
          <ac:chgData name="김 기수" userId="c0404611cea20ee4" providerId="LiveId" clId="{68068F5A-8F95-4E6E-A943-8CA2C54F9DDA}" dt="2022-06-16T17:22:13.869" v="18187" actId="478"/>
          <ac:grpSpMkLst>
            <pc:docMk/>
            <pc:sldMk cId="2519672097" sldId="327"/>
            <ac:grpSpMk id="1004" creationId="{00000000-0000-0000-0000-000000000000}"/>
          </ac:grpSpMkLst>
        </pc:grpChg>
        <pc:grpChg chg="del">
          <ac:chgData name="김 기수" userId="c0404611cea20ee4" providerId="LiveId" clId="{68068F5A-8F95-4E6E-A943-8CA2C54F9DDA}" dt="2022-06-16T17:22:13.355" v="18186" actId="478"/>
          <ac:grpSpMkLst>
            <pc:docMk/>
            <pc:sldMk cId="2519672097" sldId="327"/>
            <ac:grpSpMk id="1005" creationId="{00000000-0000-0000-0000-000000000000}"/>
          </ac:grpSpMkLst>
        </pc:grpChg>
        <pc:picChg chg="mod">
          <ac:chgData name="김 기수" userId="c0404611cea20ee4" providerId="LiveId" clId="{68068F5A-8F95-4E6E-A943-8CA2C54F9DDA}" dt="2022-06-16T17:22:07.785" v="18182" actId="1076"/>
          <ac:picMkLst>
            <pc:docMk/>
            <pc:sldMk cId="2519672097" sldId="327"/>
            <ac:picMk id="3" creationId="{00000000-0000-0000-0000-000000000000}"/>
          </ac:picMkLst>
        </pc:picChg>
        <pc:picChg chg="del">
          <ac:chgData name="김 기수" userId="c0404611cea20ee4" providerId="LiveId" clId="{68068F5A-8F95-4E6E-A943-8CA2C54F9DDA}" dt="2022-06-16T17:21:50.941" v="18153" actId="478"/>
          <ac:picMkLst>
            <pc:docMk/>
            <pc:sldMk cId="2519672097" sldId="327"/>
            <ac:picMk id="16" creationId="{F5D852DF-96F6-4CB9-B327-772A13DE92CE}"/>
          </ac:picMkLst>
        </pc:picChg>
      </pc:sldChg>
    </pc:docChg>
  </pc:docChgLst>
  <pc:docChgLst>
    <pc:chgData name="김 기수" userId="c0404611cea20ee4" providerId="LiveId" clId="{830BDF8B-1DE2-463F-AAA4-82052C35F141}"/>
    <pc:docChg chg="undo custSel addSld delSld modSld sldOrd">
      <pc:chgData name="김 기수" userId="c0404611cea20ee4" providerId="LiveId" clId="{830BDF8B-1DE2-463F-AAA4-82052C35F141}" dt="2022-05-26T08:20:31.509" v="2599" actId="20577"/>
      <pc:docMkLst>
        <pc:docMk/>
      </pc:docMkLst>
      <pc:sldChg chg="addSp delSp modSp add mod setBg">
        <pc:chgData name="김 기수" userId="c0404611cea20ee4" providerId="LiveId" clId="{830BDF8B-1DE2-463F-AAA4-82052C35F141}" dt="2022-05-25T16:49:36.508" v="2154" actId="167"/>
        <pc:sldMkLst>
          <pc:docMk/>
          <pc:sldMk cId="2092732709" sldId="256"/>
        </pc:sldMkLst>
        <pc:spChg chg="mod">
          <ac:chgData name="김 기수" userId="c0404611cea20ee4" providerId="LiveId" clId="{830BDF8B-1DE2-463F-AAA4-82052C35F141}" dt="2022-05-25T16:15:26.334" v="1469" actId="207"/>
          <ac:spMkLst>
            <pc:docMk/>
            <pc:sldMk cId="2092732709" sldId="256"/>
            <ac:spMk id="18" creationId="{00000000-0000-0000-0000-000000000000}"/>
          </ac:spMkLst>
        </pc:spChg>
        <pc:spChg chg="mod">
          <ac:chgData name="김 기수" userId="c0404611cea20ee4" providerId="LiveId" clId="{830BDF8B-1DE2-463F-AAA4-82052C35F141}" dt="2022-05-25T16:19:04.469" v="1493" actId="404"/>
          <ac:spMkLst>
            <pc:docMk/>
            <pc:sldMk cId="2092732709" sldId="256"/>
            <ac:spMk id="26" creationId="{00000000-0000-0000-0000-000000000000}"/>
          </ac:spMkLst>
        </pc:spChg>
        <pc:spChg chg="mod">
          <ac:chgData name="김 기수" userId="c0404611cea20ee4" providerId="LiveId" clId="{830BDF8B-1DE2-463F-AAA4-82052C35F141}" dt="2022-05-25T16:19:02.313" v="1492" actId="404"/>
          <ac:spMkLst>
            <pc:docMk/>
            <pc:sldMk cId="2092732709" sldId="256"/>
            <ac:spMk id="27" creationId="{00000000-0000-0000-0000-000000000000}"/>
          </ac:spMkLst>
        </pc:spChg>
        <pc:spChg chg="mod">
          <ac:chgData name="김 기수" userId="c0404611cea20ee4" providerId="LiveId" clId="{830BDF8B-1DE2-463F-AAA4-82052C35F141}" dt="2022-05-25T16:19:08.324" v="1496" actId="403"/>
          <ac:spMkLst>
            <pc:docMk/>
            <pc:sldMk cId="2092732709" sldId="256"/>
            <ac:spMk id="28" creationId="{00000000-0000-0000-0000-000000000000}"/>
          </ac:spMkLst>
        </pc:spChg>
        <pc:spChg chg="mod">
          <ac:chgData name="김 기수" userId="c0404611cea20ee4" providerId="LiveId" clId="{830BDF8B-1DE2-463F-AAA4-82052C35F141}" dt="2022-05-25T16:19:19.480" v="1502" actId="403"/>
          <ac:spMkLst>
            <pc:docMk/>
            <pc:sldMk cId="2092732709" sldId="256"/>
            <ac:spMk id="32" creationId="{00000000-0000-0000-0000-000000000000}"/>
          </ac:spMkLst>
        </pc:spChg>
        <pc:spChg chg="add del">
          <ac:chgData name="김 기수" userId="c0404611cea20ee4" providerId="LiveId" clId="{830BDF8B-1DE2-463F-AAA4-82052C35F141}" dt="2022-05-25T16:49:26.169" v="2151" actId="22"/>
          <ac:spMkLst>
            <pc:docMk/>
            <pc:sldMk cId="2092732709" sldId="256"/>
            <ac:spMk id="35" creationId="{B7C29A72-095D-3AB3-AA92-B560EA56027D}"/>
          </ac:spMkLst>
        </pc:spChg>
        <pc:spChg chg="mod">
          <ac:chgData name="김 기수" userId="c0404611cea20ee4" providerId="LiveId" clId="{830BDF8B-1DE2-463F-AAA4-82052C35F141}" dt="2022-05-25T16:19:31.647" v="1530"/>
          <ac:spMkLst>
            <pc:docMk/>
            <pc:sldMk cId="2092732709" sldId="256"/>
            <ac:spMk id="36" creationId="{00000000-0000-0000-0000-000000000000}"/>
          </ac:spMkLst>
        </pc:spChg>
        <pc:picChg chg="add del mod">
          <ac:chgData name="김 기수" userId="c0404611cea20ee4" providerId="LiveId" clId="{830BDF8B-1DE2-463F-AAA4-82052C35F141}" dt="2022-05-25T16:13:13.202" v="806"/>
          <ac:picMkLst>
            <pc:docMk/>
            <pc:sldMk cId="2092732709" sldId="256"/>
            <ac:picMk id="33" creationId="{715DE656-1BBA-E966-C83F-F533553AAAAD}"/>
          </ac:picMkLst>
        </pc:picChg>
        <pc:picChg chg="add del mod">
          <ac:chgData name="김 기수" userId="c0404611cea20ee4" providerId="LiveId" clId="{830BDF8B-1DE2-463F-AAA4-82052C35F141}" dt="2022-05-25T16:13:19.004" v="809"/>
          <ac:picMkLst>
            <pc:docMk/>
            <pc:sldMk cId="2092732709" sldId="256"/>
            <ac:picMk id="34" creationId="{F6924D3B-3819-8C9A-0FB2-DA4269618AD1}"/>
          </ac:picMkLst>
        </pc:picChg>
        <pc:picChg chg="add mod ord">
          <ac:chgData name="김 기수" userId="c0404611cea20ee4" providerId="LiveId" clId="{830BDF8B-1DE2-463F-AAA4-82052C35F141}" dt="2022-05-25T16:49:36.508" v="2154" actId="167"/>
          <ac:picMkLst>
            <pc:docMk/>
            <pc:sldMk cId="2092732709" sldId="256"/>
            <ac:picMk id="37" creationId="{7E0E71FE-E6BB-4ACA-A494-AF8CE8787AEC}"/>
          </ac:picMkLst>
        </pc:picChg>
      </pc:sldChg>
      <pc:sldChg chg="addSp delSp modSp mod setBg modAnim">
        <pc:chgData name="김 기수" userId="c0404611cea20ee4" providerId="LiveId" clId="{830BDF8B-1DE2-463F-AAA4-82052C35F141}" dt="2022-05-26T08:20:31.509" v="2599" actId="20577"/>
        <pc:sldMkLst>
          <pc:docMk/>
          <pc:sldMk cId="736347797" sldId="257"/>
        </pc:sldMkLst>
        <pc:spChg chg="del mod">
          <ac:chgData name="김 기수" userId="c0404611cea20ee4" providerId="LiveId" clId="{830BDF8B-1DE2-463F-AAA4-82052C35F141}" dt="2022-05-26T08:20:24.624" v="2574" actId="478"/>
          <ac:spMkLst>
            <pc:docMk/>
            <pc:sldMk cId="736347797" sldId="257"/>
            <ac:spMk id="2" creationId="{3501037B-F9E6-4C31-8BC9-E758C64B1F98}"/>
          </ac:spMkLst>
        </pc:spChg>
        <pc:spChg chg="add mod">
          <ac:chgData name="김 기수" userId="c0404611cea20ee4" providerId="LiveId" clId="{830BDF8B-1DE2-463F-AAA4-82052C35F141}" dt="2022-05-25T17:09:11.094" v="2212" actId="208"/>
          <ac:spMkLst>
            <pc:docMk/>
            <pc:sldMk cId="736347797" sldId="257"/>
            <ac:spMk id="3" creationId="{B92ABB35-E708-0212-0A85-C49D828A9846}"/>
          </ac:spMkLst>
        </pc:spChg>
        <pc:spChg chg="add mod">
          <ac:chgData name="김 기수" userId="c0404611cea20ee4" providerId="LiveId" clId="{830BDF8B-1DE2-463F-AAA4-82052C35F141}" dt="2022-05-25T17:08:29.923" v="2205" actId="1037"/>
          <ac:spMkLst>
            <pc:docMk/>
            <pc:sldMk cId="736347797" sldId="257"/>
            <ac:spMk id="7" creationId="{596C273F-5113-0EE0-8810-5972BECFC0D9}"/>
          </ac:spMkLst>
        </pc:spChg>
        <pc:spChg chg="del mod">
          <ac:chgData name="김 기수" userId="c0404611cea20ee4" providerId="LiveId" clId="{830BDF8B-1DE2-463F-AAA4-82052C35F141}" dt="2022-05-25T16:40:41.244" v="1993" actId="478"/>
          <ac:spMkLst>
            <pc:docMk/>
            <pc:sldMk cId="736347797" sldId="257"/>
            <ac:spMk id="8" creationId="{00000000-0000-0000-0000-000000000000}"/>
          </ac:spMkLst>
        </pc:spChg>
        <pc:spChg chg="del">
          <ac:chgData name="김 기수" userId="c0404611cea20ee4" providerId="LiveId" clId="{830BDF8B-1DE2-463F-AAA4-82052C35F141}" dt="2022-05-25T16:40:41.244" v="1993" actId="478"/>
          <ac:spMkLst>
            <pc:docMk/>
            <pc:sldMk cId="736347797" sldId="257"/>
            <ac:spMk id="9" creationId="{00000000-0000-0000-0000-000000000000}"/>
          </ac:spMkLst>
        </pc:spChg>
        <pc:spChg chg="add mod">
          <ac:chgData name="김 기수" userId="c0404611cea20ee4" providerId="LiveId" clId="{830BDF8B-1DE2-463F-AAA4-82052C35F141}" dt="2022-05-25T16:55:34.036" v="2172" actId="2711"/>
          <ac:spMkLst>
            <pc:docMk/>
            <pc:sldMk cId="736347797" sldId="257"/>
            <ac:spMk id="13" creationId="{03D8F1DF-07BE-24DD-51A5-19619A7D64D2}"/>
          </ac:spMkLst>
        </pc:spChg>
        <pc:spChg chg="mod">
          <ac:chgData name="김 기수" userId="c0404611cea20ee4" providerId="LiveId" clId="{830BDF8B-1DE2-463F-AAA4-82052C35F141}" dt="2022-05-25T17:09:28.983" v="2248" actId="20577"/>
          <ac:spMkLst>
            <pc:docMk/>
            <pc:sldMk cId="736347797" sldId="257"/>
            <ac:spMk id="18" creationId="{00000000-0000-0000-0000-000000000000}"/>
          </ac:spMkLst>
        </pc:spChg>
        <pc:spChg chg="mod">
          <ac:chgData name="김 기수" userId="c0404611cea20ee4" providerId="LiveId" clId="{830BDF8B-1DE2-463F-AAA4-82052C35F141}" dt="2022-05-26T08:20:31.509" v="2599" actId="20577"/>
          <ac:spMkLst>
            <pc:docMk/>
            <pc:sldMk cId="736347797" sldId="257"/>
            <ac:spMk id="30" creationId="{36831D81-4B26-40A6-828F-7388578F9E0E}"/>
          </ac:spMkLst>
        </pc:spChg>
        <pc:spChg chg="del">
          <ac:chgData name="김 기수" userId="c0404611cea20ee4" providerId="LiveId" clId="{830BDF8B-1DE2-463F-AAA4-82052C35F141}" dt="2022-05-25T16:52:32.483" v="2157" actId="478"/>
          <ac:spMkLst>
            <pc:docMk/>
            <pc:sldMk cId="736347797" sldId="257"/>
            <ac:spMk id="32" creationId="{C2CD8627-614F-4560-8F75-4FA862881FA9}"/>
          </ac:spMkLst>
        </pc:spChg>
        <pc:spChg chg="del mod">
          <ac:chgData name="김 기수" userId="c0404611cea20ee4" providerId="LiveId" clId="{830BDF8B-1DE2-463F-AAA4-82052C35F141}" dt="2022-05-25T16:22:56.974" v="1535" actId="478"/>
          <ac:spMkLst>
            <pc:docMk/>
            <pc:sldMk cId="736347797" sldId="257"/>
            <ac:spMk id="33" creationId="{72267232-9A85-4228-B0DF-E35F21CB7EC5}"/>
          </ac:spMkLst>
        </pc:spChg>
        <pc:spChg chg="del mod">
          <ac:chgData name="김 기수" userId="c0404611cea20ee4" providerId="LiveId" clId="{830BDF8B-1DE2-463F-AAA4-82052C35F141}" dt="2022-05-25T16:22:56.974" v="1535" actId="478"/>
          <ac:spMkLst>
            <pc:docMk/>
            <pc:sldMk cId="736347797" sldId="257"/>
            <ac:spMk id="35" creationId="{6FE2ED22-5925-48E3-A9AA-8DC9E4DFF370}"/>
          </ac:spMkLst>
        </pc:spChg>
        <pc:spChg chg="del">
          <ac:chgData name="김 기수" userId="c0404611cea20ee4" providerId="LiveId" clId="{830BDF8B-1DE2-463F-AAA4-82052C35F141}" dt="2022-05-25T16:22:56.974" v="1535" actId="478"/>
          <ac:spMkLst>
            <pc:docMk/>
            <pc:sldMk cId="736347797" sldId="257"/>
            <ac:spMk id="36" creationId="{18E55C8C-61F3-4BB6-9C1D-62F2849FD189}"/>
          </ac:spMkLst>
        </pc:spChg>
        <pc:spChg chg="del">
          <ac:chgData name="김 기수" userId="c0404611cea20ee4" providerId="LiveId" clId="{830BDF8B-1DE2-463F-AAA4-82052C35F141}" dt="2022-05-25T16:22:56.974" v="1535" actId="478"/>
          <ac:spMkLst>
            <pc:docMk/>
            <pc:sldMk cId="736347797" sldId="257"/>
            <ac:spMk id="37" creationId="{0AC3C7E7-F29B-4C43-9D3D-2671E94E76F8}"/>
          </ac:spMkLst>
        </pc:spChg>
        <pc:spChg chg="del">
          <ac:chgData name="김 기수" userId="c0404611cea20ee4" providerId="LiveId" clId="{830BDF8B-1DE2-463F-AAA4-82052C35F141}" dt="2022-05-25T16:22:56.974" v="1535" actId="478"/>
          <ac:spMkLst>
            <pc:docMk/>
            <pc:sldMk cId="736347797" sldId="257"/>
            <ac:spMk id="48" creationId="{EE0E5E50-1C7D-43D3-A4E0-8ABAFEA524A7}"/>
          </ac:spMkLst>
        </pc:spChg>
        <pc:spChg chg="del">
          <ac:chgData name="김 기수" userId="c0404611cea20ee4" providerId="LiveId" clId="{830BDF8B-1DE2-463F-AAA4-82052C35F141}" dt="2022-05-25T16:22:56.974" v="1535" actId="478"/>
          <ac:spMkLst>
            <pc:docMk/>
            <pc:sldMk cId="736347797" sldId="257"/>
            <ac:spMk id="49" creationId="{FEA0B9E7-AA06-464A-9345-852FB284033C}"/>
          </ac:spMkLst>
        </pc:spChg>
        <pc:spChg chg="add mod">
          <ac:chgData name="김 기수" userId="c0404611cea20ee4" providerId="LiveId" clId="{830BDF8B-1DE2-463F-AAA4-82052C35F141}" dt="2022-05-25T17:08:29.923" v="2205" actId="1037"/>
          <ac:spMkLst>
            <pc:docMk/>
            <pc:sldMk cId="736347797" sldId="257"/>
            <ac:spMk id="50" creationId="{D2691631-AE96-E517-BACF-7E3A20720A76}"/>
          </ac:spMkLst>
        </pc:spChg>
        <pc:spChg chg="add mod">
          <ac:chgData name="김 기수" userId="c0404611cea20ee4" providerId="LiveId" clId="{830BDF8B-1DE2-463F-AAA4-82052C35F141}" dt="2022-05-25T16:55:34.036" v="2172" actId="2711"/>
          <ac:spMkLst>
            <pc:docMk/>
            <pc:sldMk cId="736347797" sldId="257"/>
            <ac:spMk id="51" creationId="{E467F21D-905B-8ABA-0B5B-7DA37623C8A2}"/>
          </ac:spMkLst>
        </pc:spChg>
        <pc:spChg chg="add mod">
          <ac:chgData name="김 기수" userId="c0404611cea20ee4" providerId="LiveId" clId="{830BDF8B-1DE2-463F-AAA4-82052C35F141}" dt="2022-05-25T17:08:41.846" v="2206" actId="1076"/>
          <ac:spMkLst>
            <pc:docMk/>
            <pc:sldMk cId="736347797" sldId="257"/>
            <ac:spMk id="52" creationId="{ECD40680-276A-E90F-F832-630BEF929894}"/>
          </ac:spMkLst>
        </pc:spChg>
        <pc:spChg chg="add mod">
          <ac:chgData name="김 기수" userId="c0404611cea20ee4" providerId="LiveId" clId="{830BDF8B-1DE2-463F-AAA4-82052C35F141}" dt="2022-05-25T16:55:34.036" v="2172" actId="2711"/>
          <ac:spMkLst>
            <pc:docMk/>
            <pc:sldMk cId="736347797" sldId="257"/>
            <ac:spMk id="53" creationId="{CA06197F-5B7A-ABFA-37A3-DBD0542F79CF}"/>
          </ac:spMkLst>
        </pc:spChg>
        <pc:spChg chg="add mod">
          <ac:chgData name="김 기수" userId="c0404611cea20ee4" providerId="LiveId" clId="{830BDF8B-1DE2-463F-AAA4-82052C35F141}" dt="2022-05-25T16:55:34.036" v="2172" actId="2711"/>
          <ac:spMkLst>
            <pc:docMk/>
            <pc:sldMk cId="736347797" sldId="257"/>
            <ac:spMk id="54" creationId="{C2B09B3F-13D8-60AA-4766-BC486356B43F}"/>
          </ac:spMkLst>
        </pc:spChg>
        <pc:spChg chg="add mod">
          <ac:chgData name="김 기수" userId="c0404611cea20ee4" providerId="LiveId" clId="{830BDF8B-1DE2-463F-AAA4-82052C35F141}" dt="2022-05-25T16:55:34.036" v="2172" actId="2711"/>
          <ac:spMkLst>
            <pc:docMk/>
            <pc:sldMk cId="736347797" sldId="257"/>
            <ac:spMk id="55" creationId="{63591F31-E8D0-6956-8010-57FB61B6CA1F}"/>
          </ac:spMkLst>
        </pc:spChg>
        <pc:spChg chg="del mod">
          <ac:chgData name="김 기수" userId="c0404611cea20ee4" providerId="LiveId" clId="{830BDF8B-1DE2-463F-AAA4-82052C35F141}" dt="2022-05-26T08:20:23.622" v="2573" actId="478"/>
          <ac:spMkLst>
            <pc:docMk/>
            <pc:sldMk cId="736347797" sldId="257"/>
            <ac:spMk id="66" creationId="{60A012D3-C8ED-49B7-9D93-3E9BA08507A6}"/>
          </ac:spMkLst>
        </pc:spChg>
        <pc:spChg chg="del mod">
          <ac:chgData name="김 기수" userId="c0404611cea20ee4" providerId="LiveId" clId="{830BDF8B-1DE2-463F-AAA4-82052C35F141}" dt="2022-05-26T08:20:25.675" v="2575" actId="478"/>
          <ac:spMkLst>
            <pc:docMk/>
            <pc:sldMk cId="736347797" sldId="257"/>
            <ac:spMk id="67" creationId="{FA77F4EC-D0E2-4F72-9999-E4A35C5373D4}"/>
          </ac:spMkLst>
        </pc:spChg>
        <pc:grpChg chg="mod">
          <ac:chgData name="김 기수" userId="c0404611cea20ee4" providerId="LiveId" clId="{830BDF8B-1DE2-463F-AAA4-82052C35F141}" dt="2022-05-25T16:23:12.031" v="1541" actId="1076"/>
          <ac:grpSpMkLst>
            <pc:docMk/>
            <pc:sldMk cId="736347797" sldId="257"/>
            <ac:grpSpMk id="38" creationId="{C63273F5-12B4-49D6-9B35-D6D9ED93A38C}"/>
          </ac:grpSpMkLst>
        </pc:grpChg>
        <pc:grpChg chg="del">
          <ac:chgData name="김 기수" userId="c0404611cea20ee4" providerId="LiveId" clId="{830BDF8B-1DE2-463F-AAA4-82052C35F141}" dt="2022-05-25T16:23:04.294" v="1537" actId="478"/>
          <ac:grpSpMkLst>
            <pc:docMk/>
            <pc:sldMk cId="736347797" sldId="257"/>
            <ac:grpSpMk id="40" creationId="{362F7C68-28C5-4B5F-BC80-A5F82F6D853E}"/>
          </ac:grpSpMkLst>
        </pc:grpChg>
        <pc:grpChg chg="del">
          <ac:chgData name="김 기수" userId="c0404611cea20ee4" providerId="LiveId" clId="{830BDF8B-1DE2-463F-AAA4-82052C35F141}" dt="2022-05-25T16:23:04.294" v="1537" actId="478"/>
          <ac:grpSpMkLst>
            <pc:docMk/>
            <pc:sldMk cId="736347797" sldId="257"/>
            <ac:grpSpMk id="42" creationId="{4D8CA679-D508-4559-AC7E-269CEEEB14A3}"/>
          </ac:grpSpMkLst>
        </pc:grpChg>
        <pc:grpChg chg="mod">
          <ac:chgData name="김 기수" userId="c0404611cea20ee4" providerId="LiveId" clId="{830BDF8B-1DE2-463F-AAA4-82052C35F141}" dt="2022-05-25T16:23:15.336" v="1542" actId="1076"/>
          <ac:grpSpMkLst>
            <pc:docMk/>
            <pc:sldMk cId="736347797" sldId="257"/>
            <ac:grpSpMk id="44" creationId="{CD91254A-4E56-44EA-900F-DD12BB619F48}"/>
          </ac:grpSpMkLst>
        </pc:grpChg>
        <pc:grpChg chg="mod">
          <ac:chgData name="김 기수" userId="c0404611cea20ee4" providerId="LiveId" clId="{830BDF8B-1DE2-463F-AAA4-82052C35F141}" dt="2022-05-25T16:23:08.821" v="1539" actId="1076"/>
          <ac:grpSpMkLst>
            <pc:docMk/>
            <pc:sldMk cId="736347797" sldId="257"/>
            <ac:grpSpMk id="46" creationId="{0C697968-578F-4A0B-8D71-656F29DF68ED}"/>
          </ac:grpSpMkLst>
        </pc:grpChg>
        <pc:grpChg chg="add del mod">
          <ac:chgData name="김 기수" userId="c0404611cea20ee4" providerId="LiveId" clId="{830BDF8B-1DE2-463F-AAA4-82052C35F141}" dt="2022-05-25T16:28:13.446" v="1785" actId="478"/>
          <ac:grpSpMkLst>
            <pc:docMk/>
            <pc:sldMk cId="736347797" sldId="257"/>
            <ac:grpSpMk id="1001" creationId="{00000000-0000-0000-0000-000000000000}"/>
          </ac:grpSpMkLst>
        </pc:grpChg>
        <pc:picChg chg="del topLvl">
          <ac:chgData name="김 기수" userId="c0404611cea20ee4" providerId="LiveId" clId="{830BDF8B-1DE2-463F-AAA4-82052C35F141}" dt="2022-05-25T16:28:13.446" v="1785" actId="478"/>
          <ac:picMkLst>
            <pc:docMk/>
            <pc:sldMk cId="736347797" sldId="257"/>
            <ac:picMk id="3" creationId="{00000000-0000-0000-0000-000000000000}"/>
          </ac:picMkLst>
        </pc:picChg>
        <pc:picChg chg="add mod">
          <ac:chgData name="김 기수" userId="c0404611cea20ee4" providerId="LiveId" clId="{830BDF8B-1DE2-463F-AAA4-82052C35F141}" dt="2022-05-25T17:08:27.930" v="2201" actId="1076"/>
          <ac:picMkLst>
            <pc:docMk/>
            <pc:sldMk cId="736347797" sldId="257"/>
            <ac:picMk id="5" creationId="{933550F3-C4FB-B118-1C8D-510109DCD5FA}"/>
          </ac:picMkLst>
        </pc:picChg>
        <pc:picChg chg="add mod">
          <ac:chgData name="김 기수" userId="c0404611cea20ee4" providerId="LiveId" clId="{830BDF8B-1DE2-463F-AAA4-82052C35F141}" dt="2022-05-25T16:07:44.154" v="567" actId="1076"/>
          <ac:picMkLst>
            <pc:docMk/>
            <pc:sldMk cId="736347797" sldId="257"/>
            <ac:picMk id="12" creationId="{AD070EF8-0AE7-51EC-D3FE-7DBA73DFD665}"/>
          </ac:picMkLst>
        </pc:picChg>
        <pc:picChg chg="mod">
          <ac:chgData name="김 기수" userId="c0404611cea20ee4" providerId="LiveId" clId="{830BDF8B-1DE2-463F-AAA4-82052C35F141}" dt="2022-05-25T16:23:41.581" v="1544" actId="1582"/>
          <ac:picMkLst>
            <pc:docMk/>
            <pc:sldMk cId="736347797" sldId="257"/>
            <ac:picMk id="39" creationId="{E76CBD25-73EB-4FDB-9206-E1D4903D3CFC}"/>
          </ac:picMkLst>
        </pc:picChg>
        <pc:picChg chg="mod">
          <ac:chgData name="김 기수" userId="c0404611cea20ee4" providerId="LiveId" clId="{830BDF8B-1DE2-463F-AAA4-82052C35F141}" dt="2022-05-25T16:23:49.670" v="1545" actId="1582"/>
          <ac:picMkLst>
            <pc:docMk/>
            <pc:sldMk cId="736347797" sldId="257"/>
            <ac:picMk id="45" creationId="{4C9C5F5F-EF89-4C1E-9CAF-3DEC1979129E}"/>
          </ac:picMkLst>
        </pc:picChg>
        <pc:picChg chg="mod">
          <ac:chgData name="김 기수" userId="c0404611cea20ee4" providerId="LiveId" clId="{830BDF8B-1DE2-463F-AAA4-82052C35F141}" dt="2022-05-25T16:23:36.666" v="1543" actId="1582"/>
          <ac:picMkLst>
            <pc:docMk/>
            <pc:sldMk cId="736347797" sldId="257"/>
            <ac:picMk id="47" creationId="{93F61AE3-7119-43FE-BBE4-362C3D5FB0B6}"/>
          </ac:picMkLst>
        </pc:picChg>
      </pc:sldChg>
      <pc:sldChg chg="addSp delSp modSp mod modTransition setBg modAnim">
        <pc:chgData name="김 기수" userId="c0404611cea20ee4" providerId="LiveId" clId="{830BDF8B-1DE2-463F-AAA4-82052C35F141}" dt="2022-05-25T16:55:43.123" v="2173" actId="2711"/>
        <pc:sldMkLst>
          <pc:docMk/>
          <pc:sldMk cId="540892872" sldId="258"/>
        </pc:sldMkLst>
        <pc:spChg chg="del">
          <ac:chgData name="김 기수" userId="c0404611cea20ee4" providerId="LiveId" clId="{830BDF8B-1DE2-463F-AAA4-82052C35F141}" dt="2022-05-25T16:40:37.297" v="1992" actId="478"/>
          <ac:spMkLst>
            <pc:docMk/>
            <pc:sldMk cId="540892872" sldId="258"/>
            <ac:spMk id="8" creationId="{00000000-0000-0000-0000-000000000000}"/>
          </ac:spMkLst>
        </pc:spChg>
        <pc:spChg chg="del">
          <ac:chgData name="김 기수" userId="c0404611cea20ee4" providerId="LiveId" clId="{830BDF8B-1DE2-463F-AAA4-82052C35F141}" dt="2022-05-25T16:40:37.297" v="1992" actId="478"/>
          <ac:spMkLst>
            <pc:docMk/>
            <pc:sldMk cId="540892872" sldId="258"/>
            <ac:spMk id="9" creationId="{00000000-0000-0000-0000-000000000000}"/>
          </ac:spMkLst>
        </pc:spChg>
        <pc:spChg chg="mod topLvl">
          <ac:chgData name="김 기수" userId="c0404611cea20ee4" providerId="LiveId" clId="{830BDF8B-1DE2-463F-AAA4-82052C35F141}" dt="2022-05-25T16:55:43.123" v="2173" actId="2711"/>
          <ac:spMkLst>
            <pc:docMk/>
            <pc:sldMk cId="540892872" sldId="258"/>
            <ac:spMk id="25" creationId="{00000000-0000-0000-0000-000000000000}"/>
          </ac:spMkLst>
        </pc:spChg>
        <pc:spChg chg="del">
          <ac:chgData name="김 기수" userId="c0404611cea20ee4" providerId="LiveId" clId="{830BDF8B-1DE2-463F-AAA4-82052C35F141}" dt="2022-05-25T16:29:56.902" v="1808" actId="478"/>
          <ac:spMkLst>
            <pc:docMk/>
            <pc:sldMk cId="540892872" sldId="258"/>
            <ac:spMk id="26" creationId="{00000000-0000-0000-0000-000000000000}"/>
          </ac:spMkLst>
        </pc:spChg>
        <pc:spChg chg="del">
          <ac:chgData name="김 기수" userId="c0404611cea20ee4" providerId="LiveId" clId="{830BDF8B-1DE2-463F-AAA4-82052C35F141}" dt="2022-05-25T16:29:56.902" v="1808" actId="478"/>
          <ac:spMkLst>
            <pc:docMk/>
            <pc:sldMk cId="540892872" sldId="258"/>
            <ac:spMk id="27" creationId="{00000000-0000-0000-0000-000000000000}"/>
          </ac:spMkLst>
        </pc:spChg>
        <pc:spChg chg="del">
          <ac:chgData name="김 기수" userId="c0404611cea20ee4" providerId="LiveId" clId="{830BDF8B-1DE2-463F-AAA4-82052C35F141}" dt="2022-05-25T16:30:02.704" v="1810" actId="478"/>
          <ac:spMkLst>
            <pc:docMk/>
            <pc:sldMk cId="540892872" sldId="258"/>
            <ac:spMk id="28" creationId="{00000000-0000-0000-0000-000000000000}"/>
          </ac:spMkLst>
        </pc:spChg>
        <pc:spChg chg="del">
          <ac:chgData name="김 기수" userId="c0404611cea20ee4" providerId="LiveId" clId="{830BDF8B-1DE2-463F-AAA4-82052C35F141}" dt="2022-05-25T16:29:59.294" v="1809" actId="478"/>
          <ac:spMkLst>
            <pc:docMk/>
            <pc:sldMk cId="540892872" sldId="258"/>
            <ac:spMk id="29" creationId="{00000000-0000-0000-0000-000000000000}"/>
          </ac:spMkLst>
        </pc:spChg>
        <pc:spChg chg="del">
          <ac:chgData name="김 기수" userId="c0404611cea20ee4" providerId="LiveId" clId="{830BDF8B-1DE2-463F-AAA4-82052C35F141}" dt="2022-05-25T16:30:04.183" v="1811" actId="478"/>
          <ac:spMkLst>
            <pc:docMk/>
            <pc:sldMk cId="540892872" sldId="258"/>
            <ac:spMk id="30" creationId="{00000000-0000-0000-0000-000000000000}"/>
          </ac:spMkLst>
        </pc:spChg>
        <pc:spChg chg="del">
          <ac:chgData name="김 기수" userId="c0404611cea20ee4" providerId="LiveId" clId="{830BDF8B-1DE2-463F-AAA4-82052C35F141}" dt="2022-05-25T16:30:05.362" v="1812" actId="478"/>
          <ac:spMkLst>
            <pc:docMk/>
            <pc:sldMk cId="540892872" sldId="258"/>
            <ac:spMk id="31" creationId="{00000000-0000-0000-0000-000000000000}"/>
          </ac:spMkLst>
        </pc:spChg>
        <pc:spChg chg="del">
          <ac:chgData name="김 기수" userId="c0404611cea20ee4" providerId="LiveId" clId="{830BDF8B-1DE2-463F-AAA4-82052C35F141}" dt="2022-05-25T16:30:06.489" v="1813" actId="478"/>
          <ac:spMkLst>
            <pc:docMk/>
            <pc:sldMk cId="540892872" sldId="258"/>
            <ac:spMk id="32" creationId="{00000000-0000-0000-0000-000000000000}"/>
          </ac:spMkLst>
        </pc:spChg>
        <pc:spChg chg="del topLvl">
          <ac:chgData name="김 기수" userId="c0404611cea20ee4" providerId="LiveId" clId="{830BDF8B-1DE2-463F-AAA4-82052C35F141}" dt="2022-05-25T16:30:07.666" v="1814" actId="478"/>
          <ac:spMkLst>
            <pc:docMk/>
            <pc:sldMk cId="540892872" sldId="258"/>
            <ac:spMk id="33" creationId="{00000000-0000-0000-0000-000000000000}"/>
          </ac:spMkLst>
        </pc:spChg>
        <pc:spChg chg="del">
          <ac:chgData name="김 기수" userId="c0404611cea20ee4" providerId="LiveId" clId="{830BDF8B-1DE2-463F-AAA4-82052C35F141}" dt="2022-05-25T16:52:30.228" v="2156" actId="478"/>
          <ac:spMkLst>
            <pc:docMk/>
            <pc:sldMk cId="540892872" sldId="258"/>
            <ac:spMk id="34" creationId="{724DCE9C-CA18-47CF-8358-DF71703F733A}"/>
          </ac:spMkLst>
        </pc:spChg>
        <pc:spChg chg="del">
          <ac:chgData name="김 기수" userId="c0404611cea20ee4" providerId="LiveId" clId="{830BDF8B-1DE2-463F-AAA4-82052C35F141}" dt="2022-05-25T16:24:04.192" v="1546" actId="478"/>
          <ac:spMkLst>
            <pc:docMk/>
            <pc:sldMk cId="540892872" sldId="258"/>
            <ac:spMk id="37" creationId="{FB7B67AC-2552-4FD4-BA8F-19C71A611581}"/>
          </ac:spMkLst>
        </pc:spChg>
        <pc:spChg chg="del">
          <ac:chgData name="김 기수" userId="c0404611cea20ee4" providerId="LiveId" clId="{830BDF8B-1DE2-463F-AAA4-82052C35F141}" dt="2022-05-25T16:24:04.192" v="1546" actId="478"/>
          <ac:spMkLst>
            <pc:docMk/>
            <pc:sldMk cId="540892872" sldId="258"/>
            <ac:spMk id="38" creationId="{BEFCD7CD-CB66-4801-BA14-36CC5938721C}"/>
          </ac:spMkLst>
        </pc:spChg>
        <pc:spChg chg="del">
          <ac:chgData name="김 기수" userId="c0404611cea20ee4" providerId="LiveId" clId="{830BDF8B-1DE2-463F-AAA4-82052C35F141}" dt="2022-05-25T16:24:04.192" v="1546" actId="478"/>
          <ac:spMkLst>
            <pc:docMk/>
            <pc:sldMk cId="540892872" sldId="258"/>
            <ac:spMk id="39" creationId="{561AE725-8956-4F25-96D2-91DC77ACDC05}"/>
          </ac:spMkLst>
        </pc:spChg>
        <pc:spChg chg="del">
          <ac:chgData name="김 기수" userId="c0404611cea20ee4" providerId="LiveId" clId="{830BDF8B-1DE2-463F-AAA4-82052C35F141}" dt="2022-05-25T16:24:04.192" v="1546" actId="478"/>
          <ac:spMkLst>
            <pc:docMk/>
            <pc:sldMk cId="540892872" sldId="258"/>
            <ac:spMk id="40" creationId="{A46290F0-9560-42E3-833B-63F4F9C3CC00}"/>
          </ac:spMkLst>
        </pc:spChg>
        <pc:spChg chg="del">
          <ac:chgData name="김 기수" userId="c0404611cea20ee4" providerId="LiveId" clId="{830BDF8B-1DE2-463F-AAA4-82052C35F141}" dt="2022-05-25T16:24:04.192" v="1546" actId="478"/>
          <ac:spMkLst>
            <pc:docMk/>
            <pc:sldMk cId="540892872" sldId="258"/>
            <ac:spMk id="51" creationId="{5B22CFA8-6BC6-4ABD-8AD6-25E46366C715}"/>
          </ac:spMkLst>
        </pc:spChg>
        <pc:spChg chg="del">
          <ac:chgData name="김 기수" userId="c0404611cea20ee4" providerId="LiveId" clId="{830BDF8B-1DE2-463F-AAA4-82052C35F141}" dt="2022-05-25T16:24:04.192" v="1546" actId="478"/>
          <ac:spMkLst>
            <pc:docMk/>
            <pc:sldMk cId="540892872" sldId="258"/>
            <ac:spMk id="52" creationId="{0E0D3EAF-B9DE-44B0-AA38-FDAD40B765D8}"/>
          </ac:spMkLst>
        </pc:spChg>
        <pc:spChg chg="add del mod">
          <ac:chgData name="김 기수" userId="c0404611cea20ee4" providerId="LiveId" clId="{830BDF8B-1DE2-463F-AAA4-82052C35F141}" dt="2022-05-25T16:25:56.494" v="1750"/>
          <ac:spMkLst>
            <pc:docMk/>
            <pc:sldMk cId="540892872" sldId="258"/>
            <ac:spMk id="73" creationId="{4F691F9B-7E05-53CD-656B-ACD8CFBCDF08}"/>
          </ac:spMkLst>
        </pc:spChg>
        <pc:spChg chg="add del mod">
          <ac:chgData name="김 기수" userId="c0404611cea20ee4" providerId="LiveId" clId="{830BDF8B-1DE2-463F-AAA4-82052C35F141}" dt="2022-05-25T16:25:56.494" v="1750"/>
          <ac:spMkLst>
            <pc:docMk/>
            <pc:sldMk cId="540892872" sldId="258"/>
            <ac:spMk id="74" creationId="{14D5D33F-7753-289C-D2D5-068B0E9859D6}"/>
          </ac:spMkLst>
        </pc:spChg>
        <pc:spChg chg="add del mod">
          <ac:chgData name="김 기수" userId="c0404611cea20ee4" providerId="LiveId" clId="{830BDF8B-1DE2-463F-AAA4-82052C35F141}" dt="2022-05-25T16:25:56.494" v="1750"/>
          <ac:spMkLst>
            <pc:docMk/>
            <pc:sldMk cId="540892872" sldId="258"/>
            <ac:spMk id="75" creationId="{C0AC1721-3156-433C-1EE2-002A54C2C0BC}"/>
          </ac:spMkLst>
        </pc:spChg>
        <pc:spChg chg="add del mod">
          <ac:chgData name="김 기수" userId="c0404611cea20ee4" providerId="LiveId" clId="{830BDF8B-1DE2-463F-AAA4-82052C35F141}" dt="2022-05-25T16:25:56.494" v="1750"/>
          <ac:spMkLst>
            <pc:docMk/>
            <pc:sldMk cId="540892872" sldId="258"/>
            <ac:spMk id="76" creationId="{6651CA04-482A-558D-AC18-9CE3D18B462A}"/>
          </ac:spMkLst>
        </pc:spChg>
        <pc:spChg chg="add mod">
          <ac:chgData name="김 기수" userId="c0404611cea20ee4" providerId="LiveId" clId="{830BDF8B-1DE2-463F-AAA4-82052C35F141}" dt="2022-05-25T16:55:43.123" v="2173" actId="2711"/>
          <ac:spMkLst>
            <pc:docMk/>
            <pc:sldMk cId="540892872" sldId="258"/>
            <ac:spMk id="87" creationId="{F4D904EE-FB94-3334-55C8-5E16CFCCBE8D}"/>
          </ac:spMkLst>
        </pc:spChg>
        <pc:spChg chg="add mod">
          <ac:chgData name="김 기수" userId="c0404611cea20ee4" providerId="LiveId" clId="{830BDF8B-1DE2-463F-AAA4-82052C35F141}" dt="2022-05-25T16:55:43.123" v="2173" actId="2711"/>
          <ac:spMkLst>
            <pc:docMk/>
            <pc:sldMk cId="540892872" sldId="258"/>
            <ac:spMk id="88" creationId="{9B83D02C-D4B5-792C-611A-548A43BB4B07}"/>
          </ac:spMkLst>
        </pc:spChg>
        <pc:spChg chg="add mod">
          <ac:chgData name="김 기수" userId="c0404611cea20ee4" providerId="LiveId" clId="{830BDF8B-1DE2-463F-AAA4-82052C35F141}" dt="2022-05-25T16:55:43.123" v="2173" actId="2711"/>
          <ac:spMkLst>
            <pc:docMk/>
            <pc:sldMk cId="540892872" sldId="258"/>
            <ac:spMk id="89" creationId="{ADCB4A1C-2BD4-0E61-54C7-99601FA99582}"/>
          </ac:spMkLst>
        </pc:spChg>
        <pc:spChg chg="add mod">
          <ac:chgData name="김 기수" userId="c0404611cea20ee4" providerId="LiveId" clId="{830BDF8B-1DE2-463F-AAA4-82052C35F141}" dt="2022-05-25T16:55:43.123" v="2173" actId="2711"/>
          <ac:spMkLst>
            <pc:docMk/>
            <pc:sldMk cId="540892872" sldId="258"/>
            <ac:spMk id="90" creationId="{783FDA62-1234-0776-978E-647DA85EBAE2}"/>
          </ac:spMkLst>
        </pc:spChg>
        <pc:spChg chg="add del mod">
          <ac:chgData name="김 기수" userId="c0404611cea20ee4" providerId="LiveId" clId="{830BDF8B-1DE2-463F-AAA4-82052C35F141}" dt="2022-05-25T16:35:30.439" v="1914" actId="478"/>
          <ac:spMkLst>
            <pc:docMk/>
            <pc:sldMk cId="540892872" sldId="258"/>
            <ac:spMk id="92" creationId="{61A9333C-7240-658B-6D1A-A4CB0714F8E4}"/>
          </ac:spMkLst>
        </pc:spChg>
        <pc:grpChg chg="del mod">
          <ac:chgData name="김 기수" userId="c0404611cea20ee4" providerId="LiveId" clId="{830BDF8B-1DE2-463F-AAA4-82052C35F141}" dt="2022-05-25T16:30:07.666" v="1814" actId="478"/>
          <ac:grpSpMkLst>
            <pc:docMk/>
            <pc:sldMk cId="540892872" sldId="258"/>
            <ac:grpSpMk id="2" creationId="{2A8450D5-B0FA-4E3B-AF78-EC51CE380FAA}"/>
          </ac:grpSpMkLst>
        </pc:grpChg>
        <pc:grpChg chg="del">
          <ac:chgData name="김 기수" userId="c0404611cea20ee4" providerId="LiveId" clId="{830BDF8B-1DE2-463F-AAA4-82052C35F141}" dt="2022-05-25T16:24:10.970" v="1548" actId="478"/>
          <ac:grpSpMkLst>
            <pc:docMk/>
            <pc:sldMk cId="540892872" sldId="258"/>
            <ac:grpSpMk id="35" creationId="{0F2E56B9-0B69-4ECB-B553-D608CB456CA5}"/>
          </ac:grpSpMkLst>
        </pc:grpChg>
        <pc:grpChg chg="del">
          <ac:chgData name="김 기수" userId="c0404611cea20ee4" providerId="LiveId" clId="{830BDF8B-1DE2-463F-AAA4-82052C35F141}" dt="2022-05-25T16:24:10.970" v="1548" actId="478"/>
          <ac:grpSpMkLst>
            <pc:docMk/>
            <pc:sldMk cId="540892872" sldId="258"/>
            <ac:grpSpMk id="41" creationId="{314F1305-44CB-4901-98F3-F71DBAE99D24}"/>
          </ac:grpSpMkLst>
        </pc:grpChg>
        <pc:grpChg chg="del">
          <ac:chgData name="김 기수" userId="c0404611cea20ee4" providerId="LiveId" clId="{830BDF8B-1DE2-463F-AAA4-82052C35F141}" dt="2022-05-25T16:24:10.970" v="1548" actId="478"/>
          <ac:grpSpMkLst>
            <pc:docMk/>
            <pc:sldMk cId="540892872" sldId="258"/>
            <ac:grpSpMk id="43" creationId="{35BA29EB-AA2E-49B7-945A-F705D3A5D577}"/>
          </ac:grpSpMkLst>
        </pc:grpChg>
        <pc:grpChg chg="del">
          <ac:chgData name="김 기수" userId="c0404611cea20ee4" providerId="LiveId" clId="{830BDF8B-1DE2-463F-AAA4-82052C35F141}" dt="2022-05-25T16:24:10.970" v="1548" actId="478"/>
          <ac:grpSpMkLst>
            <pc:docMk/>
            <pc:sldMk cId="540892872" sldId="258"/>
            <ac:grpSpMk id="45" creationId="{18B78C84-BA78-445A-B83A-0AFC6C9AB97F}"/>
          </ac:grpSpMkLst>
        </pc:grpChg>
        <pc:grpChg chg="del mod">
          <ac:chgData name="김 기수" userId="c0404611cea20ee4" providerId="LiveId" clId="{830BDF8B-1DE2-463F-AAA4-82052C35F141}" dt="2022-05-25T16:31:41.400" v="1827" actId="478"/>
          <ac:grpSpMkLst>
            <pc:docMk/>
            <pc:sldMk cId="540892872" sldId="258"/>
            <ac:grpSpMk id="47" creationId="{74454611-6B21-42D5-BDE7-969D0B3C746F}"/>
          </ac:grpSpMkLst>
        </pc:grpChg>
        <pc:grpChg chg="del">
          <ac:chgData name="김 기수" userId="c0404611cea20ee4" providerId="LiveId" clId="{830BDF8B-1DE2-463F-AAA4-82052C35F141}" dt="2022-05-25T16:24:10.970" v="1548" actId="478"/>
          <ac:grpSpMkLst>
            <pc:docMk/>
            <pc:sldMk cId="540892872" sldId="258"/>
            <ac:grpSpMk id="49" creationId="{3F8993EC-A9AD-45FD-BCDC-83FE90AC2AE8}"/>
          </ac:grpSpMkLst>
        </pc:grpChg>
        <pc:grpChg chg="add del mod">
          <ac:chgData name="김 기수" userId="c0404611cea20ee4" providerId="LiveId" clId="{830BDF8B-1DE2-463F-AAA4-82052C35F141}" dt="2022-05-25T16:25:55.136" v="1748" actId="478"/>
          <ac:grpSpMkLst>
            <pc:docMk/>
            <pc:sldMk cId="540892872" sldId="258"/>
            <ac:grpSpMk id="53" creationId="{D284F6DB-D82D-AE53-F0BF-9275D9DDAFDD}"/>
          </ac:grpSpMkLst>
        </pc:grpChg>
        <pc:grpChg chg="add del mod">
          <ac:chgData name="김 기수" userId="c0404611cea20ee4" providerId="LiveId" clId="{830BDF8B-1DE2-463F-AAA4-82052C35F141}" dt="2022-05-25T16:25:55.136" v="1748" actId="478"/>
          <ac:grpSpMkLst>
            <pc:docMk/>
            <pc:sldMk cId="540892872" sldId="258"/>
            <ac:grpSpMk id="55" creationId="{42DC05A3-6426-81EE-E316-1BF28A6E4F20}"/>
          </ac:grpSpMkLst>
        </pc:grpChg>
        <pc:grpChg chg="add del mod">
          <ac:chgData name="김 기수" userId="c0404611cea20ee4" providerId="LiveId" clId="{830BDF8B-1DE2-463F-AAA4-82052C35F141}" dt="2022-05-25T16:25:55.136" v="1748" actId="478"/>
          <ac:grpSpMkLst>
            <pc:docMk/>
            <pc:sldMk cId="540892872" sldId="258"/>
            <ac:grpSpMk id="57" creationId="{5E0219DE-A0E2-67AA-CC83-80A664144B46}"/>
          </ac:grpSpMkLst>
        </pc:grpChg>
        <pc:grpChg chg="add del mod">
          <ac:chgData name="김 기수" userId="c0404611cea20ee4" providerId="LiveId" clId="{830BDF8B-1DE2-463F-AAA4-82052C35F141}" dt="2022-05-25T16:25:55.136" v="1748" actId="478"/>
          <ac:grpSpMkLst>
            <pc:docMk/>
            <pc:sldMk cId="540892872" sldId="258"/>
            <ac:grpSpMk id="59" creationId="{5563CF90-8E4E-2BB6-2ACC-74413FC7CA4A}"/>
          </ac:grpSpMkLst>
        </pc:grpChg>
        <pc:grpChg chg="add del mod">
          <ac:chgData name="김 기수" userId="c0404611cea20ee4" providerId="LiveId" clId="{830BDF8B-1DE2-463F-AAA4-82052C35F141}" dt="2022-05-25T16:25:55.136" v="1748" actId="478"/>
          <ac:grpSpMkLst>
            <pc:docMk/>
            <pc:sldMk cId="540892872" sldId="258"/>
            <ac:grpSpMk id="61" creationId="{8B1BE913-FD28-5950-171C-A6A7BBAA173D}"/>
          </ac:grpSpMkLst>
        </pc:grpChg>
        <pc:grpChg chg="add del mod">
          <ac:chgData name="김 기수" userId="c0404611cea20ee4" providerId="LiveId" clId="{830BDF8B-1DE2-463F-AAA4-82052C35F141}" dt="2022-05-25T16:25:56.494" v="1750"/>
          <ac:grpSpMkLst>
            <pc:docMk/>
            <pc:sldMk cId="540892872" sldId="258"/>
            <ac:grpSpMk id="63" creationId="{DF4FE1CB-1BE5-2A81-8907-156BBC000B44}"/>
          </ac:grpSpMkLst>
        </pc:grpChg>
        <pc:grpChg chg="add del mod">
          <ac:chgData name="김 기수" userId="c0404611cea20ee4" providerId="LiveId" clId="{830BDF8B-1DE2-463F-AAA4-82052C35F141}" dt="2022-05-25T16:25:56.494" v="1750"/>
          <ac:grpSpMkLst>
            <pc:docMk/>
            <pc:sldMk cId="540892872" sldId="258"/>
            <ac:grpSpMk id="65" creationId="{A0DC70FA-F848-013A-D5A9-F8B412770C50}"/>
          </ac:grpSpMkLst>
        </pc:grpChg>
        <pc:grpChg chg="add del mod">
          <ac:chgData name="김 기수" userId="c0404611cea20ee4" providerId="LiveId" clId="{830BDF8B-1DE2-463F-AAA4-82052C35F141}" dt="2022-05-25T16:25:56.494" v="1750"/>
          <ac:grpSpMkLst>
            <pc:docMk/>
            <pc:sldMk cId="540892872" sldId="258"/>
            <ac:grpSpMk id="67" creationId="{6B8A6641-46ED-17E1-5682-BED4F83DF859}"/>
          </ac:grpSpMkLst>
        </pc:grpChg>
        <pc:grpChg chg="add del mod">
          <ac:chgData name="김 기수" userId="c0404611cea20ee4" providerId="LiveId" clId="{830BDF8B-1DE2-463F-AAA4-82052C35F141}" dt="2022-05-25T16:25:56.494" v="1750"/>
          <ac:grpSpMkLst>
            <pc:docMk/>
            <pc:sldMk cId="540892872" sldId="258"/>
            <ac:grpSpMk id="69" creationId="{3DAC260D-85A3-417B-849B-5B826129D160}"/>
          </ac:grpSpMkLst>
        </pc:grpChg>
        <pc:grpChg chg="add del mod">
          <ac:chgData name="김 기수" userId="c0404611cea20ee4" providerId="LiveId" clId="{830BDF8B-1DE2-463F-AAA4-82052C35F141}" dt="2022-05-25T16:25:56.494" v="1750"/>
          <ac:grpSpMkLst>
            <pc:docMk/>
            <pc:sldMk cId="540892872" sldId="258"/>
            <ac:grpSpMk id="71" creationId="{7FEC7AC6-BC04-B6C7-8180-FD67B6BB2168}"/>
          </ac:grpSpMkLst>
        </pc:grpChg>
        <pc:grpChg chg="add mod">
          <ac:chgData name="김 기수" userId="c0404611cea20ee4" providerId="LiveId" clId="{830BDF8B-1DE2-463F-AAA4-82052C35F141}" dt="2022-05-25T16:25:59.305" v="1751"/>
          <ac:grpSpMkLst>
            <pc:docMk/>
            <pc:sldMk cId="540892872" sldId="258"/>
            <ac:grpSpMk id="77" creationId="{8366AB2D-CD5E-0DBB-43F6-D8DB2EDE2A09}"/>
          </ac:grpSpMkLst>
        </pc:grpChg>
        <pc:grpChg chg="add mod">
          <ac:chgData name="김 기수" userId="c0404611cea20ee4" providerId="LiveId" clId="{830BDF8B-1DE2-463F-AAA4-82052C35F141}" dt="2022-05-25T16:25:59.305" v="1751"/>
          <ac:grpSpMkLst>
            <pc:docMk/>
            <pc:sldMk cId="540892872" sldId="258"/>
            <ac:grpSpMk id="79" creationId="{14D5D058-9041-758C-BE62-13B7A1D46981}"/>
          </ac:grpSpMkLst>
        </pc:grpChg>
        <pc:grpChg chg="add mod">
          <ac:chgData name="김 기수" userId="c0404611cea20ee4" providerId="LiveId" clId="{830BDF8B-1DE2-463F-AAA4-82052C35F141}" dt="2022-05-25T16:25:59.305" v="1751"/>
          <ac:grpSpMkLst>
            <pc:docMk/>
            <pc:sldMk cId="540892872" sldId="258"/>
            <ac:grpSpMk id="81" creationId="{1B149A6A-CD3B-40E0-2DFA-C3509BE23D26}"/>
          </ac:grpSpMkLst>
        </pc:grpChg>
        <pc:grpChg chg="add mod">
          <ac:chgData name="김 기수" userId="c0404611cea20ee4" providerId="LiveId" clId="{830BDF8B-1DE2-463F-AAA4-82052C35F141}" dt="2022-05-25T16:25:59.305" v="1751"/>
          <ac:grpSpMkLst>
            <pc:docMk/>
            <pc:sldMk cId="540892872" sldId="258"/>
            <ac:grpSpMk id="83" creationId="{081A1F6B-1A82-80AF-DAE1-465BFDF923FB}"/>
          </ac:grpSpMkLst>
        </pc:grpChg>
        <pc:grpChg chg="add mod">
          <ac:chgData name="김 기수" userId="c0404611cea20ee4" providerId="LiveId" clId="{830BDF8B-1DE2-463F-AAA4-82052C35F141}" dt="2022-05-25T16:25:59.305" v="1751"/>
          <ac:grpSpMkLst>
            <pc:docMk/>
            <pc:sldMk cId="540892872" sldId="258"/>
            <ac:grpSpMk id="85" creationId="{76ED94D4-9FD3-098B-1E32-C6C177EE7CD9}"/>
          </ac:grpSpMkLst>
        </pc:grpChg>
        <pc:grpChg chg="del mod">
          <ac:chgData name="김 기수" userId="c0404611cea20ee4" providerId="LiveId" clId="{830BDF8B-1DE2-463F-AAA4-82052C35F141}" dt="2022-05-25T16:28:17.248" v="1787" actId="478"/>
          <ac:grpSpMkLst>
            <pc:docMk/>
            <pc:sldMk cId="540892872" sldId="258"/>
            <ac:grpSpMk id="1001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6:24:10.970" v="1548" actId="478"/>
          <ac:grpSpMkLst>
            <pc:docMk/>
            <pc:sldMk cId="540892872" sldId="258"/>
            <ac:grpSpMk id="1002" creationId="{00000000-0000-0000-0000-000000000000}"/>
          </ac:grpSpMkLst>
        </pc:grpChg>
        <pc:picChg chg="add del mod">
          <ac:chgData name="김 기수" userId="c0404611cea20ee4" providerId="LiveId" clId="{830BDF8B-1DE2-463F-AAA4-82052C35F141}" dt="2022-05-25T16:35:30.439" v="1914" actId="478"/>
          <ac:picMkLst>
            <pc:docMk/>
            <pc:sldMk cId="540892872" sldId="258"/>
            <ac:picMk id="5" creationId="{3F5E8495-1CB2-68C5-953C-DA97C36E8988}"/>
          </ac:picMkLst>
        </pc:picChg>
        <pc:picChg chg="mod">
          <ac:chgData name="김 기수" userId="c0404611cea20ee4" providerId="LiveId" clId="{830BDF8B-1DE2-463F-AAA4-82052C35F141}" dt="2022-05-25T16:24:11.684" v="1549"/>
          <ac:picMkLst>
            <pc:docMk/>
            <pc:sldMk cId="540892872" sldId="258"/>
            <ac:picMk id="54" creationId="{D60823DF-F68D-AD2B-BF81-9F624D268677}"/>
          </ac:picMkLst>
        </pc:picChg>
        <pc:picChg chg="mod">
          <ac:chgData name="김 기수" userId="c0404611cea20ee4" providerId="LiveId" clId="{830BDF8B-1DE2-463F-AAA4-82052C35F141}" dt="2022-05-25T16:24:11.684" v="1549"/>
          <ac:picMkLst>
            <pc:docMk/>
            <pc:sldMk cId="540892872" sldId="258"/>
            <ac:picMk id="56" creationId="{256347ED-096C-3F40-EE8C-739F655517E0}"/>
          </ac:picMkLst>
        </pc:picChg>
        <pc:picChg chg="mod">
          <ac:chgData name="김 기수" userId="c0404611cea20ee4" providerId="LiveId" clId="{830BDF8B-1DE2-463F-AAA4-82052C35F141}" dt="2022-05-25T16:24:11.684" v="1549"/>
          <ac:picMkLst>
            <pc:docMk/>
            <pc:sldMk cId="540892872" sldId="258"/>
            <ac:picMk id="58" creationId="{63E77524-3CAD-6FA7-13DD-BB86A09B52F7}"/>
          </ac:picMkLst>
        </pc:picChg>
        <pc:picChg chg="mod">
          <ac:chgData name="김 기수" userId="c0404611cea20ee4" providerId="LiveId" clId="{830BDF8B-1DE2-463F-AAA4-82052C35F141}" dt="2022-05-25T16:24:11.684" v="1549"/>
          <ac:picMkLst>
            <pc:docMk/>
            <pc:sldMk cId="540892872" sldId="258"/>
            <ac:picMk id="60" creationId="{3F299B71-B3B8-7C71-EAAA-4D1E720C844B}"/>
          </ac:picMkLst>
        </pc:picChg>
        <pc:picChg chg="mod">
          <ac:chgData name="김 기수" userId="c0404611cea20ee4" providerId="LiveId" clId="{830BDF8B-1DE2-463F-AAA4-82052C35F141}" dt="2022-05-25T16:24:11.684" v="1549"/>
          <ac:picMkLst>
            <pc:docMk/>
            <pc:sldMk cId="540892872" sldId="258"/>
            <ac:picMk id="62" creationId="{99656430-B300-5F70-12EA-4EEC75A35DF7}"/>
          </ac:picMkLst>
        </pc:picChg>
        <pc:picChg chg="mod">
          <ac:chgData name="김 기수" userId="c0404611cea20ee4" providerId="LiveId" clId="{830BDF8B-1DE2-463F-AAA4-82052C35F141}" dt="2022-05-25T16:25:55.766" v="1749"/>
          <ac:picMkLst>
            <pc:docMk/>
            <pc:sldMk cId="540892872" sldId="258"/>
            <ac:picMk id="64" creationId="{203DE162-D613-0F26-1091-D468075C3F9C}"/>
          </ac:picMkLst>
        </pc:picChg>
        <pc:picChg chg="mod">
          <ac:chgData name="김 기수" userId="c0404611cea20ee4" providerId="LiveId" clId="{830BDF8B-1DE2-463F-AAA4-82052C35F141}" dt="2022-05-25T16:25:55.766" v="1749"/>
          <ac:picMkLst>
            <pc:docMk/>
            <pc:sldMk cId="540892872" sldId="258"/>
            <ac:picMk id="66" creationId="{834DDA48-C5A9-B7A9-D3D7-1CB79056CB71}"/>
          </ac:picMkLst>
        </pc:picChg>
        <pc:picChg chg="mod">
          <ac:chgData name="김 기수" userId="c0404611cea20ee4" providerId="LiveId" clId="{830BDF8B-1DE2-463F-AAA4-82052C35F141}" dt="2022-05-25T16:25:55.766" v="1749"/>
          <ac:picMkLst>
            <pc:docMk/>
            <pc:sldMk cId="540892872" sldId="258"/>
            <ac:picMk id="68" creationId="{BAB68065-C2DC-2386-7E6B-A048F20A74C7}"/>
          </ac:picMkLst>
        </pc:picChg>
        <pc:picChg chg="mod">
          <ac:chgData name="김 기수" userId="c0404611cea20ee4" providerId="LiveId" clId="{830BDF8B-1DE2-463F-AAA4-82052C35F141}" dt="2022-05-25T16:25:55.766" v="1749"/>
          <ac:picMkLst>
            <pc:docMk/>
            <pc:sldMk cId="540892872" sldId="258"/>
            <ac:picMk id="70" creationId="{93AE2E0A-35D5-6EF7-72F4-C48881592467}"/>
          </ac:picMkLst>
        </pc:picChg>
        <pc:picChg chg="mod">
          <ac:chgData name="김 기수" userId="c0404611cea20ee4" providerId="LiveId" clId="{830BDF8B-1DE2-463F-AAA4-82052C35F141}" dt="2022-05-25T16:25:55.766" v="1749"/>
          <ac:picMkLst>
            <pc:docMk/>
            <pc:sldMk cId="540892872" sldId="258"/>
            <ac:picMk id="72" creationId="{5BE83CE8-FD4D-1F21-01A8-392A6C58CC91}"/>
          </ac:picMkLst>
        </pc:picChg>
        <pc:picChg chg="mod">
          <ac:chgData name="김 기수" userId="c0404611cea20ee4" providerId="LiveId" clId="{830BDF8B-1DE2-463F-AAA4-82052C35F141}" dt="2022-05-25T16:25:59.305" v="1751"/>
          <ac:picMkLst>
            <pc:docMk/>
            <pc:sldMk cId="540892872" sldId="258"/>
            <ac:picMk id="78" creationId="{4F4239AE-4F52-7F57-404A-D6C1C9F048CA}"/>
          </ac:picMkLst>
        </pc:picChg>
        <pc:picChg chg="mod">
          <ac:chgData name="김 기수" userId="c0404611cea20ee4" providerId="LiveId" clId="{830BDF8B-1DE2-463F-AAA4-82052C35F141}" dt="2022-05-25T16:25:59.305" v="1751"/>
          <ac:picMkLst>
            <pc:docMk/>
            <pc:sldMk cId="540892872" sldId="258"/>
            <ac:picMk id="80" creationId="{11FB6B05-8221-4900-115E-AD99620CB415}"/>
          </ac:picMkLst>
        </pc:picChg>
        <pc:picChg chg="mod">
          <ac:chgData name="김 기수" userId="c0404611cea20ee4" providerId="LiveId" clId="{830BDF8B-1DE2-463F-AAA4-82052C35F141}" dt="2022-05-25T16:25:59.305" v="1751"/>
          <ac:picMkLst>
            <pc:docMk/>
            <pc:sldMk cId="540892872" sldId="258"/>
            <ac:picMk id="82" creationId="{CE4A3BF3-EA73-9679-E3E8-8B24A08EA87C}"/>
          </ac:picMkLst>
        </pc:picChg>
        <pc:picChg chg="mod">
          <ac:chgData name="김 기수" userId="c0404611cea20ee4" providerId="LiveId" clId="{830BDF8B-1DE2-463F-AAA4-82052C35F141}" dt="2022-05-25T16:25:59.305" v="1751"/>
          <ac:picMkLst>
            <pc:docMk/>
            <pc:sldMk cId="540892872" sldId="258"/>
            <ac:picMk id="84" creationId="{6DA0B681-E72F-6F31-A17F-C0FC083C7B5E}"/>
          </ac:picMkLst>
        </pc:picChg>
        <pc:picChg chg="mod">
          <ac:chgData name="김 기수" userId="c0404611cea20ee4" providerId="LiveId" clId="{830BDF8B-1DE2-463F-AAA4-82052C35F141}" dt="2022-05-25T16:25:59.305" v="1751"/>
          <ac:picMkLst>
            <pc:docMk/>
            <pc:sldMk cId="540892872" sldId="258"/>
            <ac:picMk id="86" creationId="{BF209259-94A9-E525-A6B7-598A90AD5249}"/>
          </ac:picMkLst>
        </pc:picChg>
        <pc:picChg chg="add del mod">
          <ac:chgData name="김 기수" userId="c0404611cea20ee4" providerId="LiveId" clId="{830BDF8B-1DE2-463F-AAA4-82052C35F141}" dt="2022-05-25T16:35:30.439" v="1914" actId="478"/>
          <ac:picMkLst>
            <pc:docMk/>
            <pc:sldMk cId="540892872" sldId="258"/>
            <ac:picMk id="91" creationId="{5FF36CA2-A63C-08C7-B348-33A407B4BB30}"/>
          </ac:picMkLst>
        </pc:picChg>
      </pc:sldChg>
      <pc:sldChg chg="addSp delSp modSp mod setBg modAnim">
        <pc:chgData name="김 기수" userId="c0404611cea20ee4" providerId="LiveId" clId="{830BDF8B-1DE2-463F-AAA4-82052C35F141}" dt="2022-05-25T17:42:41.018" v="2454"/>
        <pc:sldMkLst>
          <pc:docMk/>
          <pc:sldMk cId="932721085" sldId="259"/>
        </pc:sldMkLst>
        <pc:spChg chg="mod">
          <ac:chgData name="김 기수" userId="c0404611cea20ee4" providerId="LiveId" clId="{830BDF8B-1DE2-463F-AAA4-82052C35F141}" dt="2022-05-25T17:38:23.378" v="2410" actId="1076"/>
          <ac:spMkLst>
            <pc:docMk/>
            <pc:sldMk cId="932721085" sldId="259"/>
            <ac:spMk id="43" creationId="{4B976E10-D3FC-4E98-B647-72DAE8E202B9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44" creationId="{5FD5BE88-7A99-4820-B022-B5EB280EFE85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45" creationId="{482B1F37-91C1-4B60-9613-5E21BF1FB341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46" creationId="{549FC3ED-062F-48BF-8CF4-5F9590A9B832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47" creationId="{FCBD99A9-42AE-4ECE-BA0C-DCD77CCC3156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53" creationId="{7256FB69-E814-46C5-B894-A94A761FE698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54" creationId="{E7E4EDEA-1C9A-4A7A-8670-7E7EFCBB216C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55" creationId="{0C81066D-8A8D-45EE-865C-5433425EE9AC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56" creationId="{EF534E40-D7A6-4C26-A41D-C182B9855F0E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57" creationId="{03C5D3FB-6CE0-4B94-A06B-436A4B34C85C}"/>
          </ac:spMkLst>
        </pc:spChg>
        <pc:spChg chg="del">
          <ac:chgData name="김 기수" userId="c0404611cea20ee4" providerId="LiveId" clId="{830BDF8B-1DE2-463F-AAA4-82052C35F141}" dt="2022-05-25T16:48:27.816" v="2121" actId="478"/>
          <ac:spMkLst>
            <pc:docMk/>
            <pc:sldMk cId="932721085" sldId="259"/>
            <ac:spMk id="58" creationId="{3B2D1ECA-DD5A-455E-90DE-CE6B21799B17}"/>
          </ac:spMkLst>
        </pc:spChg>
        <pc:spChg chg="add mod">
          <ac:chgData name="김 기수" userId="c0404611cea20ee4" providerId="LiveId" clId="{830BDF8B-1DE2-463F-AAA4-82052C35F141}" dt="2022-05-25T17:27:04.034" v="2314" actId="1076"/>
          <ac:spMkLst>
            <pc:docMk/>
            <pc:sldMk cId="932721085" sldId="259"/>
            <ac:spMk id="59" creationId="{01400B63-049E-3DFF-5BC5-E23E726CCD85}"/>
          </ac:spMkLst>
        </pc:spChg>
        <pc:spChg chg="del">
          <ac:chgData name="김 기수" userId="c0404611cea20ee4" providerId="LiveId" clId="{830BDF8B-1DE2-463F-AAA4-82052C35F141}" dt="2022-05-25T16:48:27.816" v="2121" actId="478"/>
          <ac:spMkLst>
            <pc:docMk/>
            <pc:sldMk cId="932721085" sldId="259"/>
            <ac:spMk id="59" creationId="{8E06D0DE-BCF8-4F3E-B2BC-145715DB69DF}"/>
          </ac:spMkLst>
        </pc:spChg>
        <pc:spChg chg="mod">
          <ac:chgData name="김 기수" userId="c0404611cea20ee4" providerId="LiveId" clId="{830BDF8B-1DE2-463F-AAA4-82052C35F141}" dt="2022-05-25T17:17:21.877" v="2256" actId="404"/>
          <ac:spMkLst>
            <pc:docMk/>
            <pc:sldMk cId="932721085" sldId="259"/>
            <ac:spMk id="60" creationId="{D4E55902-5104-40AE-97D9-7D503533C576}"/>
          </ac:spMkLst>
        </pc:spChg>
        <pc:spChg chg="mod">
          <ac:chgData name="김 기수" userId="c0404611cea20ee4" providerId="LiveId" clId="{830BDF8B-1DE2-463F-AAA4-82052C35F141}" dt="2022-05-25T17:17:21.877" v="2256" actId="404"/>
          <ac:spMkLst>
            <pc:docMk/>
            <pc:sldMk cId="932721085" sldId="259"/>
            <ac:spMk id="61" creationId="{68E39E7A-074B-440D-B0F5-F19034105F5F}"/>
          </ac:spMkLst>
        </pc:spChg>
        <pc:spChg chg="add mod">
          <ac:chgData name="김 기수" userId="c0404611cea20ee4" providerId="LiveId" clId="{830BDF8B-1DE2-463F-AAA4-82052C35F141}" dt="2022-05-25T17:27:07.870" v="2316" actId="1076"/>
          <ac:spMkLst>
            <pc:docMk/>
            <pc:sldMk cId="932721085" sldId="259"/>
            <ac:spMk id="62" creationId="{4A1243CA-0230-2A2A-1319-7FDDA304D964}"/>
          </ac:spMkLst>
        </pc:spChg>
        <pc:spChg chg="del">
          <ac:chgData name="김 기수" userId="c0404611cea20ee4" providerId="LiveId" clId="{830BDF8B-1DE2-463F-AAA4-82052C35F141}" dt="2022-05-25T16:48:27.816" v="2121" actId="478"/>
          <ac:spMkLst>
            <pc:docMk/>
            <pc:sldMk cId="932721085" sldId="259"/>
            <ac:spMk id="62" creationId="{FA2B43E0-B3C5-4478-8846-5002D4B1AEB3}"/>
          </ac:spMkLst>
        </pc:spChg>
        <pc:spChg chg="add mod">
          <ac:chgData name="김 기수" userId="c0404611cea20ee4" providerId="LiveId" clId="{830BDF8B-1DE2-463F-AAA4-82052C35F141}" dt="2022-05-25T17:27:10.817" v="2317" actId="1076"/>
          <ac:spMkLst>
            <pc:docMk/>
            <pc:sldMk cId="932721085" sldId="259"/>
            <ac:spMk id="63" creationId="{22794FD6-42ED-BAAB-F7EE-9361C2BF79A2}"/>
          </ac:spMkLst>
        </pc:spChg>
        <pc:spChg chg="del">
          <ac:chgData name="김 기수" userId="c0404611cea20ee4" providerId="LiveId" clId="{830BDF8B-1DE2-463F-AAA4-82052C35F141}" dt="2022-05-25T16:48:27.816" v="2121" actId="478"/>
          <ac:spMkLst>
            <pc:docMk/>
            <pc:sldMk cId="932721085" sldId="259"/>
            <ac:spMk id="63" creationId="{8B7A6191-F6AF-4AD0-9984-46BFAC2BD74C}"/>
          </ac:spMkLst>
        </pc:spChg>
        <pc:spChg chg="mod">
          <ac:chgData name="김 기수" userId="c0404611cea20ee4" providerId="LiveId" clId="{830BDF8B-1DE2-463F-AAA4-82052C35F141}" dt="2022-05-25T17:17:21.877" v="2256" actId="404"/>
          <ac:spMkLst>
            <pc:docMk/>
            <pc:sldMk cId="932721085" sldId="259"/>
            <ac:spMk id="64" creationId="{F54A08E0-B5E0-4591-8704-652571637A94}"/>
          </ac:spMkLst>
        </pc:spChg>
        <pc:spChg chg="mod">
          <ac:chgData name="김 기수" userId="c0404611cea20ee4" providerId="LiveId" clId="{830BDF8B-1DE2-463F-AAA4-82052C35F141}" dt="2022-05-25T17:17:21.877" v="2256" actId="404"/>
          <ac:spMkLst>
            <pc:docMk/>
            <pc:sldMk cId="932721085" sldId="259"/>
            <ac:spMk id="65" creationId="{15F3B66C-DE85-4261-A426-676C8A7B01FD}"/>
          </ac:spMkLst>
        </pc:spChg>
        <pc:spChg chg="mod">
          <ac:chgData name="김 기수" userId="c0404611cea20ee4" providerId="LiveId" clId="{830BDF8B-1DE2-463F-AAA4-82052C35F141}" dt="2022-05-25T17:17:21.877" v="2256" actId="404"/>
          <ac:spMkLst>
            <pc:docMk/>
            <pc:sldMk cId="932721085" sldId="259"/>
            <ac:spMk id="66" creationId="{09118347-2B19-49A8-9036-BE198DD88CD4}"/>
          </ac:spMkLst>
        </pc:spChg>
        <pc:spChg chg="mod">
          <ac:chgData name="김 기수" userId="c0404611cea20ee4" providerId="LiveId" clId="{830BDF8B-1DE2-463F-AAA4-82052C35F141}" dt="2022-05-25T17:17:21.877" v="2256" actId="404"/>
          <ac:spMkLst>
            <pc:docMk/>
            <pc:sldMk cId="932721085" sldId="259"/>
            <ac:spMk id="67" creationId="{D429D1FC-E647-4BC8-97DE-D52EA20616C5}"/>
          </ac:spMkLst>
        </pc:spChg>
        <pc:spChg chg="mod">
          <ac:chgData name="김 기수" userId="c0404611cea20ee4" providerId="LiveId" clId="{830BDF8B-1DE2-463F-AAA4-82052C35F141}" dt="2022-05-25T17:17:21.877" v="2256" actId="404"/>
          <ac:spMkLst>
            <pc:docMk/>
            <pc:sldMk cId="932721085" sldId="259"/>
            <ac:spMk id="68" creationId="{BFE550B5-E7C8-4D49-B12E-0983A25B4B6B}"/>
          </ac:spMkLst>
        </pc:spChg>
        <pc:spChg chg="mod">
          <ac:chgData name="김 기수" userId="c0404611cea20ee4" providerId="LiveId" clId="{830BDF8B-1DE2-463F-AAA4-82052C35F141}" dt="2022-05-25T17:17:21.877" v="2256" actId="404"/>
          <ac:spMkLst>
            <pc:docMk/>
            <pc:sldMk cId="932721085" sldId="259"/>
            <ac:spMk id="69" creationId="{C5D413FC-5DEA-46DF-9AC0-690A76E82091}"/>
          </ac:spMkLst>
        </pc:spChg>
        <pc:spChg chg="mod">
          <ac:chgData name="김 기수" userId="c0404611cea20ee4" providerId="LiveId" clId="{830BDF8B-1DE2-463F-AAA4-82052C35F141}" dt="2022-05-25T17:17:21.877" v="2256" actId="404"/>
          <ac:spMkLst>
            <pc:docMk/>
            <pc:sldMk cId="932721085" sldId="259"/>
            <ac:spMk id="70" creationId="{6E20A60B-796B-4D58-89DE-30CA5FCA326A}"/>
          </ac:spMkLst>
        </pc:spChg>
        <pc:spChg chg="mod">
          <ac:chgData name="김 기수" userId="c0404611cea20ee4" providerId="LiveId" clId="{830BDF8B-1DE2-463F-AAA4-82052C35F141}" dt="2022-05-25T17:17:21.877" v="2256" actId="404"/>
          <ac:spMkLst>
            <pc:docMk/>
            <pc:sldMk cId="932721085" sldId="259"/>
            <ac:spMk id="71" creationId="{7771150C-21EE-40AC-99E1-6DC6CBBF2F07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72" creationId="{7E5C2F29-5A88-458C-A1CB-3FA99C8E685B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73" creationId="{93BE2AAB-BD7A-4E1D-A5DB-22739927856D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74" creationId="{93CB997D-4E46-4B37-B466-3543888D61DC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75" creationId="{A9C6B426-E201-4E0B-B5E3-EA2646DB09D7}"/>
          </ac:spMkLst>
        </pc:spChg>
        <pc:spChg chg="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76" creationId="{155CC9B9-894F-4AFB-BB38-CD6DE666FD16}"/>
          </ac:spMkLst>
        </pc:spChg>
        <pc:spChg chg="del">
          <ac:chgData name="김 기수" userId="c0404611cea20ee4" providerId="LiveId" clId="{830BDF8B-1DE2-463F-AAA4-82052C35F141}" dt="2022-05-25T16:45:04.420" v="2090" actId="478"/>
          <ac:spMkLst>
            <pc:docMk/>
            <pc:sldMk cId="932721085" sldId="259"/>
            <ac:spMk id="77" creationId="{0CE40425-0C57-44E6-A075-655B00588451}"/>
          </ac:spMkLst>
        </pc:spChg>
        <pc:spChg chg="add mod">
          <ac:chgData name="김 기수" userId="c0404611cea20ee4" providerId="LiveId" clId="{830BDF8B-1DE2-463F-AAA4-82052C35F141}" dt="2022-05-25T17:27:14.235" v="2318" actId="1076"/>
          <ac:spMkLst>
            <pc:docMk/>
            <pc:sldMk cId="932721085" sldId="259"/>
            <ac:spMk id="77" creationId="{9FBFA3CC-1419-248C-B94B-7C035B7969BB}"/>
          </ac:spMkLst>
        </pc:spChg>
        <pc:spChg chg="del">
          <ac:chgData name="김 기수" userId="c0404611cea20ee4" providerId="LiveId" clId="{830BDF8B-1DE2-463F-AAA4-82052C35F141}" dt="2022-05-25T16:26:41.528" v="1766" actId="478"/>
          <ac:spMkLst>
            <pc:docMk/>
            <pc:sldMk cId="932721085" sldId="259"/>
            <ac:spMk id="78" creationId="{74F9FD43-7ECD-4D78-8A2A-352C9D3CEACD}"/>
          </ac:spMkLst>
        </pc:spChg>
        <pc:spChg chg="add 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89" creationId="{7DCDDE9E-F7A9-3D75-6AA6-CE5360ECA11F}"/>
          </ac:spMkLst>
        </pc:spChg>
        <pc:spChg chg="add 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90" creationId="{74DFC006-A329-18A1-6802-9C434134B960}"/>
          </ac:spMkLst>
        </pc:spChg>
        <pc:spChg chg="add 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91" creationId="{AEDB206E-2E2B-9FE5-BBE4-6E6E4092B6F5}"/>
          </ac:spMkLst>
        </pc:spChg>
        <pc:spChg chg="add 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92" creationId="{DA63CAB0-0CBE-7A6C-C2A3-1D7C7C53CFBE}"/>
          </ac:spMkLst>
        </pc:spChg>
        <pc:spChg chg="add 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93" creationId="{CFC74A38-1013-D65A-EC9C-FB312A161EDA}"/>
          </ac:spMkLst>
        </pc:spChg>
        <pc:spChg chg="add 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94" creationId="{5ECE235A-155C-4533-3720-75AE310558E9}"/>
          </ac:spMkLst>
        </pc:spChg>
        <pc:spChg chg="add 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95" creationId="{2B23BD1E-4D8D-3A75-501A-0D4CD8037BDB}"/>
          </ac:spMkLst>
        </pc:spChg>
        <pc:spChg chg="add mod">
          <ac:chgData name="김 기수" userId="c0404611cea20ee4" providerId="LiveId" clId="{830BDF8B-1DE2-463F-AAA4-82052C35F141}" dt="2022-05-25T16:55:18.186" v="2169" actId="2711"/>
          <ac:spMkLst>
            <pc:docMk/>
            <pc:sldMk cId="932721085" sldId="259"/>
            <ac:spMk id="96" creationId="{4BF3108C-B503-E69E-3AB1-D6D1D7DFB6F2}"/>
          </ac:spMkLst>
        </pc:spChg>
        <pc:grpChg chg="del">
          <ac:chgData name="김 기수" userId="c0404611cea20ee4" providerId="LiveId" clId="{830BDF8B-1DE2-463F-AAA4-82052C35F141}" dt="2022-05-25T16:26:43.653" v="1767" actId="478"/>
          <ac:grpSpMkLst>
            <pc:docMk/>
            <pc:sldMk cId="932721085" sldId="259"/>
            <ac:grpSpMk id="34" creationId="{D1FBCF67-D4EC-4988-A42C-A9BED4774195}"/>
          </ac:grpSpMkLst>
        </pc:grpChg>
        <pc:grpChg chg="del">
          <ac:chgData name="김 기수" userId="c0404611cea20ee4" providerId="LiveId" clId="{830BDF8B-1DE2-463F-AAA4-82052C35F141}" dt="2022-05-25T16:26:47.087" v="1769" actId="478"/>
          <ac:grpSpMkLst>
            <pc:docMk/>
            <pc:sldMk cId="932721085" sldId="259"/>
            <ac:grpSpMk id="36" creationId="{3349922C-6695-4AB5-A75C-98542D7A6FF4}"/>
          </ac:grpSpMkLst>
        </pc:grpChg>
        <pc:grpChg chg="del">
          <ac:chgData name="김 기수" userId="c0404611cea20ee4" providerId="LiveId" clId="{830BDF8B-1DE2-463F-AAA4-82052C35F141}" dt="2022-05-25T16:26:47.436" v="1770" actId="478"/>
          <ac:grpSpMkLst>
            <pc:docMk/>
            <pc:sldMk cId="932721085" sldId="259"/>
            <ac:grpSpMk id="40" creationId="{3B603D6E-DAA2-420D-9992-8C17B8AAF5E4}"/>
          </ac:grpSpMkLst>
        </pc:grpChg>
        <pc:grpChg chg="add mod">
          <ac:chgData name="김 기수" userId="c0404611cea20ee4" providerId="LiveId" clId="{830BDF8B-1DE2-463F-AAA4-82052C35F141}" dt="2022-05-25T16:26:48.108" v="1771"/>
          <ac:grpSpMkLst>
            <pc:docMk/>
            <pc:sldMk cId="932721085" sldId="259"/>
            <ac:grpSpMk id="79" creationId="{C0CD7A0C-BCE6-6D76-E7EB-F414BB461FA4}"/>
          </ac:grpSpMkLst>
        </pc:grpChg>
        <pc:grpChg chg="add mod">
          <ac:chgData name="김 기수" userId="c0404611cea20ee4" providerId="LiveId" clId="{830BDF8B-1DE2-463F-AAA4-82052C35F141}" dt="2022-05-25T16:26:48.108" v="1771"/>
          <ac:grpSpMkLst>
            <pc:docMk/>
            <pc:sldMk cId="932721085" sldId="259"/>
            <ac:grpSpMk id="81" creationId="{5F10526B-3543-BA5B-FB32-CC923041E6D7}"/>
          </ac:grpSpMkLst>
        </pc:grpChg>
        <pc:grpChg chg="add mod">
          <ac:chgData name="김 기수" userId="c0404611cea20ee4" providerId="LiveId" clId="{830BDF8B-1DE2-463F-AAA4-82052C35F141}" dt="2022-05-25T16:26:48.108" v="1771"/>
          <ac:grpSpMkLst>
            <pc:docMk/>
            <pc:sldMk cId="932721085" sldId="259"/>
            <ac:grpSpMk id="83" creationId="{F84ADA5D-B868-F06D-C05B-53F5CC3714D1}"/>
          </ac:grpSpMkLst>
        </pc:grpChg>
        <pc:grpChg chg="add mod">
          <ac:chgData name="김 기수" userId="c0404611cea20ee4" providerId="LiveId" clId="{830BDF8B-1DE2-463F-AAA4-82052C35F141}" dt="2022-05-25T16:26:48.108" v="1771"/>
          <ac:grpSpMkLst>
            <pc:docMk/>
            <pc:sldMk cId="932721085" sldId="259"/>
            <ac:grpSpMk id="85" creationId="{B79C86A8-774C-9F6B-44F4-B498DE9305CC}"/>
          </ac:grpSpMkLst>
        </pc:grpChg>
        <pc:grpChg chg="add mod">
          <ac:chgData name="김 기수" userId="c0404611cea20ee4" providerId="LiveId" clId="{830BDF8B-1DE2-463F-AAA4-82052C35F141}" dt="2022-05-25T16:26:48.108" v="1771"/>
          <ac:grpSpMkLst>
            <pc:docMk/>
            <pc:sldMk cId="932721085" sldId="259"/>
            <ac:grpSpMk id="87" creationId="{1F19BE11-2A99-A973-C343-340DFA44E668}"/>
          </ac:grpSpMkLst>
        </pc:grpChg>
        <pc:grpChg chg="del">
          <ac:chgData name="김 기수" userId="c0404611cea20ee4" providerId="LiveId" clId="{830BDF8B-1DE2-463F-AAA4-82052C35F141}" dt="2022-05-25T16:26:46.256" v="1768" actId="478"/>
          <ac:grpSpMkLst>
            <pc:docMk/>
            <pc:sldMk cId="932721085" sldId="259"/>
            <ac:grpSpMk id="1001" creationId="{00000000-0000-0000-0000-000000000000}"/>
          </ac:grpSpMkLst>
        </pc:grpChg>
        <pc:picChg chg="del topLvl">
          <ac:chgData name="김 기수" userId="c0404611cea20ee4" providerId="LiveId" clId="{830BDF8B-1DE2-463F-AAA4-82052C35F141}" dt="2022-05-25T16:26:43.653" v="1767" actId="478"/>
          <ac:picMkLst>
            <pc:docMk/>
            <pc:sldMk cId="932721085" sldId="259"/>
            <ac:picMk id="35" creationId="{A6443FFC-9014-41C5-902C-84DE3127C433}"/>
          </ac:picMkLst>
        </pc:picChg>
        <pc:picChg chg="del">
          <ac:chgData name="김 기수" userId="c0404611cea20ee4" providerId="LiveId" clId="{830BDF8B-1DE2-463F-AAA4-82052C35F141}" dt="2022-05-25T16:40:25.221" v="1988" actId="478"/>
          <ac:picMkLst>
            <pc:docMk/>
            <pc:sldMk cId="932721085" sldId="259"/>
            <ac:picMk id="38" creationId="{88D10058-8BDB-4479-8233-1F7579743E0F}"/>
          </ac:picMkLst>
        </pc:picChg>
        <pc:picChg chg="del">
          <ac:chgData name="김 기수" userId="c0404611cea20ee4" providerId="LiveId" clId="{830BDF8B-1DE2-463F-AAA4-82052C35F141}" dt="2022-05-25T16:40:25.221" v="1988" actId="478"/>
          <ac:picMkLst>
            <pc:docMk/>
            <pc:sldMk cId="932721085" sldId="259"/>
            <ac:picMk id="39" creationId="{47998787-02AC-493C-AA5C-A012E391E7D6}"/>
          </ac:picMkLst>
        </pc:picChg>
        <pc:picChg chg="mod">
          <ac:chgData name="김 기수" userId="c0404611cea20ee4" providerId="LiveId" clId="{830BDF8B-1DE2-463F-AAA4-82052C35F141}" dt="2022-05-25T17:25:33.325" v="2260" actId="1076"/>
          <ac:picMkLst>
            <pc:docMk/>
            <pc:sldMk cId="932721085" sldId="259"/>
            <ac:picMk id="49" creationId="{F4757E30-031D-46AE-A478-253FD584EC01}"/>
          </ac:picMkLst>
        </pc:picChg>
        <pc:picChg chg="add mod">
          <ac:chgData name="김 기수" userId="c0404611cea20ee4" providerId="LiveId" clId="{830BDF8B-1DE2-463F-AAA4-82052C35F141}" dt="2022-05-25T17:25:28.597" v="2257"/>
          <ac:picMkLst>
            <pc:docMk/>
            <pc:sldMk cId="932721085" sldId="259"/>
            <ac:picMk id="58" creationId="{26BE27B9-0FF8-41AD-423B-0388801EDC51}"/>
          </ac:picMkLst>
        </pc:picChg>
        <pc:picChg chg="add mod">
          <ac:chgData name="김 기수" userId="c0404611cea20ee4" providerId="LiveId" clId="{830BDF8B-1DE2-463F-AAA4-82052C35F141}" dt="2022-05-25T17:38:19.599" v="2407" actId="1076"/>
          <ac:picMkLst>
            <pc:docMk/>
            <pc:sldMk cId="932721085" sldId="259"/>
            <ac:picMk id="78" creationId="{8E448C78-291F-EBFD-1692-994226511768}"/>
          </ac:picMkLst>
        </pc:picChg>
        <pc:picChg chg="mod">
          <ac:chgData name="김 기수" userId="c0404611cea20ee4" providerId="LiveId" clId="{830BDF8B-1DE2-463F-AAA4-82052C35F141}" dt="2022-05-25T16:26:48.108" v="1771"/>
          <ac:picMkLst>
            <pc:docMk/>
            <pc:sldMk cId="932721085" sldId="259"/>
            <ac:picMk id="80" creationId="{1688883B-A69F-79C9-7ADA-ADF851868F03}"/>
          </ac:picMkLst>
        </pc:picChg>
        <pc:picChg chg="mod">
          <ac:chgData name="김 기수" userId="c0404611cea20ee4" providerId="LiveId" clId="{830BDF8B-1DE2-463F-AAA4-82052C35F141}" dt="2022-05-25T16:26:48.108" v="1771"/>
          <ac:picMkLst>
            <pc:docMk/>
            <pc:sldMk cId="932721085" sldId="259"/>
            <ac:picMk id="82" creationId="{4B9BB82E-3FF9-C844-72E4-ADF4434AB6C6}"/>
          </ac:picMkLst>
        </pc:picChg>
        <pc:picChg chg="mod">
          <ac:chgData name="김 기수" userId="c0404611cea20ee4" providerId="LiveId" clId="{830BDF8B-1DE2-463F-AAA4-82052C35F141}" dt="2022-05-25T16:26:48.108" v="1771"/>
          <ac:picMkLst>
            <pc:docMk/>
            <pc:sldMk cId="932721085" sldId="259"/>
            <ac:picMk id="84" creationId="{D83E22E1-907B-EE4D-94BD-F1B649E1FFBF}"/>
          </ac:picMkLst>
        </pc:picChg>
        <pc:picChg chg="mod">
          <ac:chgData name="김 기수" userId="c0404611cea20ee4" providerId="LiveId" clId="{830BDF8B-1DE2-463F-AAA4-82052C35F141}" dt="2022-05-25T16:26:48.108" v="1771"/>
          <ac:picMkLst>
            <pc:docMk/>
            <pc:sldMk cId="932721085" sldId="259"/>
            <ac:picMk id="86" creationId="{3B6BBFB4-9718-E31E-3785-F4D9E6C6FF62}"/>
          </ac:picMkLst>
        </pc:picChg>
        <pc:picChg chg="mod">
          <ac:chgData name="김 기수" userId="c0404611cea20ee4" providerId="LiveId" clId="{830BDF8B-1DE2-463F-AAA4-82052C35F141}" dt="2022-05-25T16:26:48.108" v="1771"/>
          <ac:picMkLst>
            <pc:docMk/>
            <pc:sldMk cId="932721085" sldId="259"/>
            <ac:picMk id="88" creationId="{1AA3E851-837B-3124-0818-4C6337E65C75}"/>
          </ac:picMkLst>
        </pc:picChg>
      </pc:sldChg>
      <pc:sldChg chg="addSp delSp modSp mod setBg modAnim">
        <pc:chgData name="김 기수" userId="c0404611cea20ee4" providerId="LiveId" clId="{830BDF8B-1DE2-463F-AAA4-82052C35F141}" dt="2022-05-25T17:54:29.823" v="2500" actId="1076"/>
        <pc:sldMkLst>
          <pc:docMk/>
          <pc:sldMk cId="1039798363" sldId="260"/>
        </pc:sldMkLst>
        <pc:spChg chg="del">
          <ac:chgData name="김 기수" userId="c0404611cea20ee4" providerId="LiveId" clId="{830BDF8B-1DE2-463F-AAA4-82052C35F141}" dt="2022-05-25T16:40:21.903" v="1987" actId="478"/>
          <ac:spMkLst>
            <pc:docMk/>
            <pc:sldMk cId="1039798363" sldId="260"/>
            <ac:spMk id="8" creationId="{00000000-0000-0000-0000-000000000000}"/>
          </ac:spMkLst>
        </pc:spChg>
        <pc:spChg chg="del">
          <ac:chgData name="김 기수" userId="c0404611cea20ee4" providerId="LiveId" clId="{830BDF8B-1DE2-463F-AAA4-82052C35F141}" dt="2022-05-25T16:40:21.903" v="1987" actId="478"/>
          <ac:spMkLst>
            <pc:docMk/>
            <pc:sldMk cId="1039798363" sldId="260"/>
            <ac:spMk id="9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42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43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44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45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46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47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48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49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50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51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53" creationId="{00000000-0000-0000-0000-000000000000}"/>
          </ac:spMkLst>
        </pc:spChg>
        <pc:spChg chg="mod">
          <ac:chgData name="김 기수" userId="c0404611cea20ee4" providerId="LiveId" clId="{830BDF8B-1DE2-463F-AAA4-82052C35F141}" dt="2022-05-25T17:29:50.677" v="2364"/>
          <ac:spMkLst>
            <pc:docMk/>
            <pc:sldMk cId="1039798363" sldId="260"/>
            <ac:spMk id="54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55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56" creationId="{00000000-0000-0000-0000-000000000000}"/>
          </ac:spMkLst>
        </pc:spChg>
        <pc:spChg chg="mod">
          <ac:chgData name="김 기수" userId="c0404611cea20ee4" providerId="LiveId" clId="{830BDF8B-1DE2-463F-AAA4-82052C35F141}" dt="2022-05-25T17:54:29.823" v="2500" actId="1076"/>
          <ac:spMkLst>
            <pc:docMk/>
            <pc:sldMk cId="1039798363" sldId="260"/>
            <ac:spMk id="57" creationId="{00000000-0000-0000-0000-000000000000}"/>
          </ac:spMkLst>
        </pc:spChg>
        <pc:spChg chg="del">
          <ac:chgData name="김 기수" userId="c0404611cea20ee4" providerId="LiveId" clId="{830BDF8B-1DE2-463F-AAA4-82052C35F141}" dt="2022-05-25T16:45:02.808" v="2089" actId="478"/>
          <ac:spMkLst>
            <pc:docMk/>
            <pc:sldMk cId="1039798363" sldId="260"/>
            <ac:spMk id="67" creationId="{E02AF7E9-D929-48C0-A363-C84D0DFB7642}"/>
          </ac:spMkLst>
        </pc:spChg>
        <pc:spChg chg="del">
          <ac:chgData name="김 기수" userId="c0404611cea20ee4" providerId="LiveId" clId="{830BDF8B-1DE2-463F-AAA4-82052C35F141}" dt="2022-05-25T16:26:55.905" v="1773" actId="478"/>
          <ac:spMkLst>
            <pc:docMk/>
            <pc:sldMk cId="1039798363" sldId="260"/>
            <ac:spMk id="71" creationId="{EBC59845-0B9A-46BC-9CD0-27D32C36B203}"/>
          </ac:spMkLst>
        </pc:spChg>
        <pc:spChg chg="del">
          <ac:chgData name="김 기수" userId="c0404611cea20ee4" providerId="LiveId" clId="{830BDF8B-1DE2-463F-AAA4-82052C35F141}" dt="2022-05-25T16:26:55.905" v="1773" actId="478"/>
          <ac:spMkLst>
            <pc:docMk/>
            <pc:sldMk cId="1039798363" sldId="260"/>
            <ac:spMk id="73" creationId="{5FF5F57F-3ED7-46E3-9E87-51407564ED1C}"/>
          </ac:spMkLst>
        </pc:spChg>
        <pc:spChg chg="del">
          <ac:chgData name="김 기수" userId="c0404611cea20ee4" providerId="LiveId" clId="{830BDF8B-1DE2-463F-AAA4-82052C35F141}" dt="2022-05-25T16:26:55.905" v="1773" actId="478"/>
          <ac:spMkLst>
            <pc:docMk/>
            <pc:sldMk cId="1039798363" sldId="260"/>
            <ac:spMk id="74" creationId="{5B4E7077-EC1A-47A3-A5CB-8C67FA88DCEA}"/>
          </ac:spMkLst>
        </pc:spChg>
        <pc:spChg chg="del">
          <ac:chgData name="김 기수" userId="c0404611cea20ee4" providerId="LiveId" clId="{830BDF8B-1DE2-463F-AAA4-82052C35F141}" dt="2022-05-25T16:26:55.905" v="1773" actId="478"/>
          <ac:spMkLst>
            <pc:docMk/>
            <pc:sldMk cId="1039798363" sldId="260"/>
            <ac:spMk id="76" creationId="{028F2992-1BD0-4FEE-9389-851247F93C95}"/>
          </ac:spMkLst>
        </pc:spChg>
        <pc:spChg chg="del">
          <ac:chgData name="김 기수" userId="c0404611cea20ee4" providerId="LiveId" clId="{830BDF8B-1DE2-463F-AAA4-82052C35F141}" dt="2022-05-25T16:26:55.905" v="1773" actId="478"/>
          <ac:spMkLst>
            <pc:docMk/>
            <pc:sldMk cId="1039798363" sldId="260"/>
            <ac:spMk id="91" creationId="{2CF8C151-A500-4EB2-B7EE-E59271950DF0}"/>
          </ac:spMkLst>
        </pc:spChg>
        <pc:spChg chg="del">
          <ac:chgData name="김 기수" userId="c0404611cea20ee4" providerId="LiveId" clId="{830BDF8B-1DE2-463F-AAA4-82052C35F141}" dt="2022-05-25T16:26:55.905" v="1773" actId="478"/>
          <ac:spMkLst>
            <pc:docMk/>
            <pc:sldMk cId="1039798363" sldId="260"/>
            <ac:spMk id="92" creationId="{ED652F63-31B0-49F1-B7CE-3CDB178BCF7D}"/>
          </ac:spMkLst>
        </pc:spChg>
        <pc:spChg chg="add 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103" creationId="{B4FAA744-5CC6-ABDE-5350-EA7FA2A2EF86}"/>
          </ac:spMkLst>
        </pc:spChg>
        <pc:spChg chg="add 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104" creationId="{CDE55C00-688B-C905-392F-4F9F375D75BC}"/>
          </ac:spMkLst>
        </pc:spChg>
        <pc:spChg chg="add 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105" creationId="{983E3EE4-5986-9CFD-562B-F76889C13AA3}"/>
          </ac:spMkLst>
        </pc:spChg>
        <pc:spChg chg="add mod">
          <ac:chgData name="김 기수" userId="c0404611cea20ee4" providerId="LiveId" clId="{830BDF8B-1DE2-463F-AAA4-82052C35F141}" dt="2022-05-25T16:55:21.800" v="2170" actId="2711"/>
          <ac:spMkLst>
            <pc:docMk/>
            <pc:sldMk cId="1039798363" sldId="260"/>
            <ac:spMk id="106" creationId="{F9CF8167-AC9D-3B91-D955-B86EFCEEE5F4}"/>
          </ac:spMkLst>
        </pc:spChg>
        <pc:grpChg chg="del">
          <ac:chgData name="김 기수" userId="c0404611cea20ee4" providerId="LiveId" clId="{830BDF8B-1DE2-463F-AAA4-82052C35F141}" dt="2022-05-25T16:26:55.905" v="1773" actId="478"/>
          <ac:grpSpMkLst>
            <pc:docMk/>
            <pc:sldMk cId="1039798363" sldId="260"/>
            <ac:grpSpMk id="68" creationId="{D84D9FF2-AD9B-4FA1-8091-6C3BE903FBCB}"/>
          </ac:grpSpMkLst>
        </pc:grpChg>
        <pc:grpChg chg="del">
          <ac:chgData name="김 기수" userId="c0404611cea20ee4" providerId="LiveId" clId="{830BDF8B-1DE2-463F-AAA4-82052C35F141}" dt="2022-05-25T16:26:55.905" v="1773" actId="478"/>
          <ac:grpSpMkLst>
            <pc:docMk/>
            <pc:sldMk cId="1039798363" sldId="260"/>
            <ac:grpSpMk id="77" creationId="{C3CD167C-9E85-46DD-AF99-948C2D882148}"/>
          </ac:grpSpMkLst>
        </pc:grpChg>
        <pc:grpChg chg="del">
          <ac:chgData name="김 기수" userId="c0404611cea20ee4" providerId="LiveId" clId="{830BDF8B-1DE2-463F-AAA4-82052C35F141}" dt="2022-05-25T16:26:55.905" v="1773" actId="478"/>
          <ac:grpSpMkLst>
            <pc:docMk/>
            <pc:sldMk cId="1039798363" sldId="260"/>
            <ac:grpSpMk id="80" creationId="{DB76AE4C-3657-4E0D-B0A4-A79A5A2A795A}"/>
          </ac:grpSpMkLst>
        </pc:grpChg>
        <pc:grpChg chg="del">
          <ac:chgData name="김 기수" userId="c0404611cea20ee4" providerId="LiveId" clId="{830BDF8B-1DE2-463F-AAA4-82052C35F141}" dt="2022-05-25T16:26:55.905" v="1773" actId="478"/>
          <ac:grpSpMkLst>
            <pc:docMk/>
            <pc:sldMk cId="1039798363" sldId="260"/>
            <ac:grpSpMk id="82" creationId="{5E3C1015-8BBF-49A8-903D-36D5B9AFE818}"/>
          </ac:grpSpMkLst>
        </pc:grpChg>
        <pc:grpChg chg="del">
          <ac:chgData name="김 기수" userId="c0404611cea20ee4" providerId="LiveId" clId="{830BDF8B-1DE2-463F-AAA4-82052C35F141}" dt="2022-05-25T16:26:55.905" v="1773" actId="478"/>
          <ac:grpSpMkLst>
            <pc:docMk/>
            <pc:sldMk cId="1039798363" sldId="260"/>
            <ac:grpSpMk id="85" creationId="{11ECF626-5138-4972-BED3-5BA1EC90AA51}"/>
          </ac:grpSpMkLst>
        </pc:grpChg>
        <pc:grpChg chg="del">
          <ac:chgData name="김 기수" userId="c0404611cea20ee4" providerId="LiveId" clId="{830BDF8B-1DE2-463F-AAA4-82052C35F141}" dt="2022-05-25T16:26:55.905" v="1773" actId="478"/>
          <ac:grpSpMkLst>
            <pc:docMk/>
            <pc:sldMk cId="1039798363" sldId="260"/>
            <ac:grpSpMk id="88" creationId="{03BA84A2-1FE7-4CF4-9EEB-0D4494B63942}"/>
          </ac:grpSpMkLst>
        </pc:grpChg>
        <pc:grpChg chg="add mod">
          <ac:chgData name="김 기수" userId="c0404611cea20ee4" providerId="LiveId" clId="{830BDF8B-1DE2-463F-AAA4-82052C35F141}" dt="2022-05-25T16:26:56.177" v="1774"/>
          <ac:grpSpMkLst>
            <pc:docMk/>
            <pc:sldMk cId="1039798363" sldId="260"/>
            <ac:grpSpMk id="93" creationId="{1283155F-DF64-A032-D208-C2ECF2579F3E}"/>
          </ac:grpSpMkLst>
        </pc:grpChg>
        <pc:grpChg chg="add mod">
          <ac:chgData name="김 기수" userId="c0404611cea20ee4" providerId="LiveId" clId="{830BDF8B-1DE2-463F-AAA4-82052C35F141}" dt="2022-05-25T16:26:56.177" v="1774"/>
          <ac:grpSpMkLst>
            <pc:docMk/>
            <pc:sldMk cId="1039798363" sldId="260"/>
            <ac:grpSpMk id="95" creationId="{81B44DBB-D193-94EB-6993-717A9B7E1984}"/>
          </ac:grpSpMkLst>
        </pc:grpChg>
        <pc:grpChg chg="add mod">
          <ac:chgData name="김 기수" userId="c0404611cea20ee4" providerId="LiveId" clId="{830BDF8B-1DE2-463F-AAA4-82052C35F141}" dt="2022-05-25T16:26:56.177" v="1774"/>
          <ac:grpSpMkLst>
            <pc:docMk/>
            <pc:sldMk cId="1039798363" sldId="260"/>
            <ac:grpSpMk id="97" creationId="{BFB5D688-0AF6-F933-3B6F-E84B637B842A}"/>
          </ac:grpSpMkLst>
        </pc:grpChg>
        <pc:grpChg chg="add mod">
          <ac:chgData name="김 기수" userId="c0404611cea20ee4" providerId="LiveId" clId="{830BDF8B-1DE2-463F-AAA4-82052C35F141}" dt="2022-05-25T16:26:56.177" v="1774"/>
          <ac:grpSpMkLst>
            <pc:docMk/>
            <pc:sldMk cId="1039798363" sldId="260"/>
            <ac:grpSpMk id="99" creationId="{C9D003C2-4DAD-7EBA-DC02-6C6CB6B2B953}"/>
          </ac:grpSpMkLst>
        </pc:grpChg>
        <pc:grpChg chg="add mod">
          <ac:chgData name="김 기수" userId="c0404611cea20ee4" providerId="LiveId" clId="{830BDF8B-1DE2-463F-AAA4-82052C35F141}" dt="2022-05-25T16:26:56.177" v="1774"/>
          <ac:grpSpMkLst>
            <pc:docMk/>
            <pc:sldMk cId="1039798363" sldId="260"/>
            <ac:grpSpMk id="101" creationId="{6949AB78-AA52-71DC-124F-BB17AFFA4934}"/>
          </ac:grpSpMkLst>
        </pc:grpChg>
        <pc:grpChg chg="del mod">
          <ac:chgData name="김 기수" userId="c0404611cea20ee4" providerId="LiveId" clId="{830BDF8B-1DE2-463F-AAA4-82052C35F141}" dt="2022-05-25T16:28:39.928" v="1798" actId="478"/>
          <ac:grpSpMkLst>
            <pc:docMk/>
            <pc:sldMk cId="1039798363" sldId="260"/>
            <ac:grpSpMk id="1001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6:26:55.905" v="1773" actId="478"/>
          <ac:grpSpMkLst>
            <pc:docMk/>
            <pc:sldMk cId="1039798363" sldId="260"/>
            <ac:grpSpMk id="1002" creationId="{00000000-0000-0000-0000-000000000000}"/>
          </ac:grpSpMkLst>
        </pc:grpChg>
        <pc:picChg chg="mod">
          <ac:chgData name="김 기수" userId="c0404611cea20ee4" providerId="LiveId" clId="{830BDF8B-1DE2-463F-AAA4-82052C35F141}" dt="2022-05-25T16:26:56.177" v="1774"/>
          <ac:picMkLst>
            <pc:docMk/>
            <pc:sldMk cId="1039798363" sldId="260"/>
            <ac:picMk id="94" creationId="{193316BD-67C8-65BF-7060-33589A4B80B3}"/>
          </ac:picMkLst>
        </pc:picChg>
        <pc:picChg chg="mod">
          <ac:chgData name="김 기수" userId="c0404611cea20ee4" providerId="LiveId" clId="{830BDF8B-1DE2-463F-AAA4-82052C35F141}" dt="2022-05-25T16:26:56.177" v="1774"/>
          <ac:picMkLst>
            <pc:docMk/>
            <pc:sldMk cId="1039798363" sldId="260"/>
            <ac:picMk id="96" creationId="{89BE7E48-3CC2-FA26-15BB-BB43D5E8C25F}"/>
          </ac:picMkLst>
        </pc:picChg>
        <pc:picChg chg="mod">
          <ac:chgData name="김 기수" userId="c0404611cea20ee4" providerId="LiveId" clId="{830BDF8B-1DE2-463F-AAA4-82052C35F141}" dt="2022-05-25T16:26:56.177" v="1774"/>
          <ac:picMkLst>
            <pc:docMk/>
            <pc:sldMk cId="1039798363" sldId="260"/>
            <ac:picMk id="98" creationId="{DBE671BE-BAED-5258-DD3B-DB554E77F413}"/>
          </ac:picMkLst>
        </pc:picChg>
        <pc:picChg chg="mod">
          <ac:chgData name="김 기수" userId="c0404611cea20ee4" providerId="LiveId" clId="{830BDF8B-1DE2-463F-AAA4-82052C35F141}" dt="2022-05-25T16:26:56.177" v="1774"/>
          <ac:picMkLst>
            <pc:docMk/>
            <pc:sldMk cId="1039798363" sldId="260"/>
            <ac:picMk id="100" creationId="{8EE87B86-212C-8D0A-F5DC-AE256FCACAB0}"/>
          </ac:picMkLst>
        </pc:picChg>
        <pc:picChg chg="mod">
          <ac:chgData name="김 기수" userId="c0404611cea20ee4" providerId="LiveId" clId="{830BDF8B-1DE2-463F-AAA4-82052C35F141}" dt="2022-05-25T16:26:56.177" v="1774"/>
          <ac:picMkLst>
            <pc:docMk/>
            <pc:sldMk cId="1039798363" sldId="260"/>
            <ac:picMk id="102" creationId="{A0BD5A69-A1C3-E89A-BD43-34D87B30C884}"/>
          </ac:picMkLst>
        </pc:picChg>
      </pc:sldChg>
      <pc:sldChg chg="addSp delSp modSp mod modAnim">
        <pc:chgData name="김 기수" userId="c0404611cea20ee4" providerId="LiveId" clId="{830BDF8B-1DE2-463F-AAA4-82052C35F141}" dt="2022-05-26T04:13:51.297" v="2572"/>
        <pc:sldMkLst>
          <pc:docMk/>
          <pc:sldMk cId="0" sldId="261"/>
        </pc:sldMkLst>
        <pc:spChg chg="del">
          <ac:chgData name="김 기수" userId="c0404611cea20ee4" providerId="LiveId" clId="{830BDF8B-1DE2-463F-AAA4-82052C35F141}" dt="2022-05-25T16:40:18.801" v="1986" actId="478"/>
          <ac:spMkLst>
            <pc:docMk/>
            <pc:sldMk cId="0" sldId="261"/>
            <ac:spMk id="15" creationId="{00000000-0000-0000-0000-000000000000}"/>
          </ac:spMkLst>
        </pc:spChg>
        <pc:spChg chg="mod">
          <ac:chgData name="김 기수" userId="c0404611cea20ee4" providerId="LiveId" clId="{830BDF8B-1DE2-463F-AAA4-82052C35F141}" dt="2022-05-26T04:13:51.297" v="2572"/>
          <ac:spMkLst>
            <pc:docMk/>
            <pc:sldMk cId="0" sldId="261"/>
            <ac:spMk id="24" creationId="{00000000-0000-0000-0000-000000000000}"/>
          </ac:spMkLst>
        </pc:spChg>
        <pc:spChg chg="del">
          <ac:chgData name="김 기수" userId="c0404611cea20ee4" providerId="LiveId" clId="{830BDF8B-1DE2-463F-AAA4-82052C35F141}" dt="2022-05-25T16:45:00.121" v="2088" actId="478"/>
          <ac:spMkLst>
            <pc:docMk/>
            <pc:sldMk cId="0" sldId="261"/>
            <ac:spMk id="25" creationId="{F40D7330-1EC4-4E68-AF41-66D00EBFF3CF}"/>
          </ac:spMkLst>
        </pc:spChg>
        <pc:spChg chg="del">
          <ac:chgData name="김 기수" userId="c0404611cea20ee4" providerId="LiveId" clId="{830BDF8B-1DE2-463F-AAA4-82052C35F141}" dt="2022-05-25T16:27:00.683" v="1776" actId="478"/>
          <ac:spMkLst>
            <pc:docMk/>
            <pc:sldMk cId="0" sldId="261"/>
            <ac:spMk id="30" creationId="{FBE2D46B-99B4-4979-A012-679D21F6D39C}"/>
          </ac:spMkLst>
        </pc:spChg>
        <pc:spChg chg="del">
          <ac:chgData name="김 기수" userId="c0404611cea20ee4" providerId="LiveId" clId="{830BDF8B-1DE2-463F-AAA4-82052C35F141}" dt="2022-05-25T16:40:18.801" v="1986" actId="478"/>
          <ac:spMkLst>
            <pc:docMk/>
            <pc:sldMk cId="0" sldId="261"/>
            <ac:spMk id="31" creationId="{00000000-0000-0000-0000-000000000000}"/>
          </ac:spMkLst>
        </pc:spChg>
        <pc:spChg chg="del">
          <ac:chgData name="김 기수" userId="c0404611cea20ee4" providerId="LiveId" clId="{830BDF8B-1DE2-463F-AAA4-82052C35F141}" dt="2022-05-25T16:27:00.683" v="1776" actId="478"/>
          <ac:spMkLst>
            <pc:docMk/>
            <pc:sldMk cId="0" sldId="261"/>
            <ac:spMk id="32" creationId="{D90A8A9A-CFF2-4A46-BAAD-C1286DAFFC0E}"/>
          </ac:spMkLst>
        </pc:spChg>
        <pc:spChg chg="del">
          <ac:chgData name="김 기수" userId="c0404611cea20ee4" providerId="LiveId" clId="{830BDF8B-1DE2-463F-AAA4-82052C35F141}" dt="2022-05-25T16:27:00.683" v="1776" actId="478"/>
          <ac:spMkLst>
            <pc:docMk/>
            <pc:sldMk cId="0" sldId="261"/>
            <ac:spMk id="33" creationId="{E95AE4B1-6390-4F8F-BD10-88F407DE75AE}"/>
          </ac:spMkLst>
        </pc:spChg>
        <pc:spChg chg="del">
          <ac:chgData name="김 기수" userId="c0404611cea20ee4" providerId="LiveId" clId="{830BDF8B-1DE2-463F-AAA4-82052C35F141}" dt="2022-05-25T16:27:00.683" v="1776" actId="478"/>
          <ac:spMkLst>
            <pc:docMk/>
            <pc:sldMk cId="0" sldId="261"/>
            <ac:spMk id="34" creationId="{64638B0A-A0C4-495A-9D58-0C6E1E1328CD}"/>
          </ac:spMkLst>
        </pc:spChg>
        <pc:spChg chg="del">
          <ac:chgData name="김 기수" userId="c0404611cea20ee4" providerId="LiveId" clId="{830BDF8B-1DE2-463F-AAA4-82052C35F141}" dt="2022-05-25T16:27:00.683" v="1776" actId="478"/>
          <ac:spMkLst>
            <pc:docMk/>
            <pc:sldMk cId="0" sldId="261"/>
            <ac:spMk id="45" creationId="{66A5B2D2-17CD-4875-8625-B618D84D7996}"/>
          </ac:spMkLst>
        </pc:spChg>
        <pc:spChg chg="del">
          <ac:chgData name="김 기수" userId="c0404611cea20ee4" providerId="LiveId" clId="{830BDF8B-1DE2-463F-AAA4-82052C35F141}" dt="2022-05-25T16:27:00.683" v="1776" actId="478"/>
          <ac:spMkLst>
            <pc:docMk/>
            <pc:sldMk cId="0" sldId="261"/>
            <ac:spMk id="46" creationId="{CF600368-24C6-46A5-BE7D-979C4E285D4C}"/>
          </ac:spMkLst>
        </pc:spChg>
        <pc:spChg chg="add mod">
          <ac:chgData name="김 기수" userId="c0404611cea20ee4" providerId="LiveId" clId="{830BDF8B-1DE2-463F-AAA4-82052C35F141}" dt="2022-05-25T16:55:25.295" v="2171" actId="2711"/>
          <ac:spMkLst>
            <pc:docMk/>
            <pc:sldMk cId="0" sldId="261"/>
            <ac:spMk id="57" creationId="{3A8491A2-9336-4F8E-1D13-3E653906598D}"/>
          </ac:spMkLst>
        </pc:spChg>
        <pc:spChg chg="add mod">
          <ac:chgData name="김 기수" userId="c0404611cea20ee4" providerId="LiveId" clId="{830BDF8B-1DE2-463F-AAA4-82052C35F141}" dt="2022-05-25T16:55:25.295" v="2171" actId="2711"/>
          <ac:spMkLst>
            <pc:docMk/>
            <pc:sldMk cId="0" sldId="261"/>
            <ac:spMk id="58" creationId="{4045AD20-F5A8-5CD3-3B19-1389DF2D39D8}"/>
          </ac:spMkLst>
        </pc:spChg>
        <pc:spChg chg="add mod">
          <ac:chgData name="김 기수" userId="c0404611cea20ee4" providerId="LiveId" clId="{830BDF8B-1DE2-463F-AAA4-82052C35F141}" dt="2022-05-25T16:55:25.295" v="2171" actId="2711"/>
          <ac:spMkLst>
            <pc:docMk/>
            <pc:sldMk cId="0" sldId="261"/>
            <ac:spMk id="59" creationId="{04C006BA-2B7F-7E5B-EDFC-84F47827A408}"/>
          </ac:spMkLst>
        </pc:spChg>
        <pc:spChg chg="add mod">
          <ac:chgData name="김 기수" userId="c0404611cea20ee4" providerId="LiveId" clId="{830BDF8B-1DE2-463F-AAA4-82052C35F141}" dt="2022-05-25T16:55:25.295" v="2171" actId="2711"/>
          <ac:spMkLst>
            <pc:docMk/>
            <pc:sldMk cId="0" sldId="261"/>
            <ac:spMk id="60" creationId="{F4773A87-F821-D7AD-EBA8-7196F150B45A}"/>
          </ac:spMkLst>
        </pc:spChg>
        <pc:spChg chg="add del mod">
          <ac:chgData name="김 기수" userId="c0404611cea20ee4" providerId="LiveId" clId="{830BDF8B-1DE2-463F-AAA4-82052C35F141}" dt="2022-05-25T16:43:00.225" v="2043" actId="478"/>
          <ac:spMkLst>
            <pc:docMk/>
            <pc:sldMk cId="0" sldId="261"/>
            <ac:spMk id="61" creationId="{A3F5020E-D839-4476-FBDF-6FE5A0CB0BC8}"/>
          </ac:spMkLst>
        </pc:spChg>
        <pc:grpChg chg="del">
          <ac:chgData name="김 기수" userId="c0404611cea20ee4" providerId="LiveId" clId="{830BDF8B-1DE2-463F-AAA4-82052C35F141}" dt="2022-05-25T16:27:00.683" v="1776" actId="478"/>
          <ac:grpSpMkLst>
            <pc:docMk/>
            <pc:sldMk cId="0" sldId="261"/>
            <ac:grpSpMk id="27" creationId="{B96131BF-5500-4BD3-923A-72F8927BDDAC}"/>
          </ac:grpSpMkLst>
        </pc:grpChg>
        <pc:grpChg chg="del">
          <ac:chgData name="김 기수" userId="c0404611cea20ee4" providerId="LiveId" clId="{830BDF8B-1DE2-463F-AAA4-82052C35F141}" dt="2022-05-25T16:27:00.683" v="1776" actId="478"/>
          <ac:grpSpMkLst>
            <pc:docMk/>
            <pc:sldMk cId="0" sldId="261"/>
            <ac:grpSpMk id="35" creationId="{C4F970AF-78A5-4C70-A8E2-52159140A715}"/>
          </ac:grpSpMkLst>
        </pc:grpChg>
        <pc:grpChg chg="del">
          <ac:chgData name="김 기수" userId="c0404611cea20ee4" providerId="LiveId" clId="{830BDF8B-1DE2-463F-AAA4-82052C35F141}" dt="2022-05-25T16:27:00.683" v="1776" actId="478"/>
          <ac:grpSpMkLst>
            <pc:docMk/>
            <pc:sldMk cId="0" sldId="261"/>
            <ac:grpSpMk id="37" creationId="{C6CFA86F-DA95-48F2-849B-5AE1E430FA5A}"/>
          </ac:grpSpMkLst>
        </pc:grpChg>
        <pc:grpChg chg="del">
          <ac:chgData name="김 기수" userId="c0404611cea20ee4" providerId="LiveId" clId="{830BDF8B-1DE2-463F-AAA4-82052C35F141}" dt="2022-05-25T16:27:00.683" v="1776" actId="478"/>
          <ac:grpSpMkLst>
            <pc:docMk/>
            <pc:sldMk cId="0" sldId="261"/>
            <ac:grpSpMk id="39" creationId="{8A8E17D3-9213-41D9-B7FC-5A0BFA2AF9DE}"/>
          </ac:grpSpMkLst>
        </pc:grpChg>
        <pc:grpChg chg="del">
          <ac:chgData name="김 기수" userId="c0404611cea20ee4" providerId="LiveId" clId="{830BDF8B-1DE2-463F-AAA4-82052C35F141}" dt="2022-05-25T16:27:00.683" v="1776" actId="478"/>
          <ac:grpSpMkLst>
            <pc:docMk/>
            <pc:sldMk cId="0" sldId="261"/>
            <ac:grpSpMk id="41" creationId="{8B0E173E-D483-48E0-B731-9AABCA655FE7}"/>
          </ac:grpSpMkLst>
        </pc:grpChg>
        <pc:grpChg chg="del">
          <ac:chgData name="김 기수" userId="c0404611cea20ee4" providerId="LiveId" clId="{830BDF8B-1DE2-463F-AAA4-82052C35F141}" dt="2022-05-25T16:27:00.683" v="1776" actId="478"/>
          <ac:grpSpMkLst>
            <pc:docMk/>
            <pc:sldMk cId="0" sldId="261"/>
            <ac:grpSpMk id="43" creationId="{8A75219E-1F7A-48AA-A8D1-3FC4FDF35906}"/>
          </ac:grpSpMkLst>
        </pc:grpChg>
        <pc:grpChg chg="add mod">
          <ac:chgData name="김 기수" userId="c0404611cea20ee4" providerId="LiveId" clId="{830BDF8B-1DE2-463F-AAA4-82052C35F141}" dt="2022-05-25T16:27:00.882" v="1777"/>
          <ac:grpSpMkLst>
            <pc:docMk/>
            <pc:sldMk cId="0" sldId="261"/>
            <ac:grpSpMk id="47" creationId="{177507DB-F59A-D474-325E-61B153AD2CB9}"/>
          </ac:grpSpMkLst>
        </pc:grpChg>
        <pc:grpChg chg="add mod">
          <ac:chgData name="김 기수" userId="c0404611cea20ee4" providerId="LiveId" clId="{830BDF8B-1DE2-463F-AAA4-82052C35F141}" dt="2022-05-25T16:27:00.882" v="1777"/>
          <ac:grpSpMkLst>
            <pc:docMk/>
            <pc:sldMk cId="0" sldId="261"/>
            <ac:grpSpMk id="49" creationId="{FBE0D448-9B92-D4E9-6193-AE54B40807C4}"/>
          </ac:grpSpMkLst>
        </pc:grpChg>
        <pc:grpChg chg="add mod">
          <ac:chgData name="김 기수" userId="c0404611cea20ee4" providerId="LiveId" clId="{830BDF8B-1DE2-463F-AAA4-82052C35F141}" dt="2022-05-25T16:27:00.882" v="1777"/>
          <ac:grpSpMkLst>
            <pc:docMk/>
            <pc:sldMk cId="0" sldId="261"/>
            <ac:grpSpMk id="51" creationId="{C953EAD6-0967-0DA6-128C-8DB0FEAE2F66}"/>
          </ac:grpSpMkLst>
        </pc:grpChg>
        <pc:grpChg chg="add mod">
          <ac:chgData name="김 기수" userId="c0404611cea20ee4" providerId="LiveId" clId="{830BDF8B-1DE2-463F-AAA4-82052C35F141}" dt="2022-05-25T16:27:00.882" v="1777"/>
          <ac:grpSpMkLst>
            <pc:docMk/>
            <pc:sldMk cId="0" sldId="261"/>
            <ac:grpSpMk id="53" creationId="{012A4AA3-FD25-3A07-D8A7-98681FCDA8C9}"/>
          </ac:grpSpMkLst>
        </pc:grpChg>
        <pc:grpChg chg="add mod">
          <ac:chgData name="김 기수" userId="c0404611cea20ee4" providerId="LiveId" clId="{830BDF8B-1DE2-463F-AAA4-82052C35F141}" dt="2022-05-25T16:27:00.882" v="1777"/>
          <ac:grpSpMkLst>
            <pc:docMk/>
            <pc:sldMk cId="0" sldId="261"/>
            <ac:grpSpMk id="55" creationId="{D6DB1EFC-8371-4F3E-BB93-E010CEDE4D65}"/>
          </ac:grpSpMkLst>
        </pc:grpChg>
        <pc:grpChg chg="add del mod">
          <ac:chgData name="김 기수" userId="c0404611cea20ee4" providerId="LiveId" clId="{830BDF8B-1DE2-463F-AAA4-82052C35F141}" dt="2022-05-25T16:28:55.185" v="1802" actId="478"/>
          <ac:grpSpMkLst>
            <pc:docMk/>
            <pc:sldMk cId="0" sldId="261"/>
            <ac:grpSpMk id="1001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6:27:00.683" v="1776" actId="478"/>
          <ac:grpSpMkLst>
            <pc:docMk/>
            <pc:sldMk cId="0" sldId="261"/>
            <ac:grpSpMk id="1004" creationId="{00000000-0000-0000-0000-000000000000}"/>
          </ac:grpSpMkLst>
        </pc:grpChg>
        <pc:picChg chg="mod">
          <ac:chgData name="김 기수" userId="c0404611cea20ee4" providerId="LiveId" clId="{830BDF8B-1DE2-463F-AAA4-82052C35F141}" dt="2022-05-25T16:27:00.882" v="1777"/>
          <ac:picMkLst>
            <pc:docMk/>
            <pc:sldMk cId="0" sldId="261"/>
            <ac:picMk id="48" creationId="{02CA6E6E-AA5D-11DD-B92A-B1F3CF15D998}"/>
          </ac:picMkLst>
        </pc:picChg>
        <pc:picChg chg="mod">
          <ac:chgData name="김 기수" userId="c0404611cea20ee4" providerId="LiveId" clId="{830BDF8B-1DE2-463F-AAA4-82052C35F141}" dt="2022-05-25T16:27:00.882" v="1777"/>
          <ac:picMkLst>
            <pc:docMk/>
            <pc:sldMk cId="0" sldId="261"/>
            <ac:picMk id="50" creationId="{8AD280FB-2BB8-B46E-1760-742E4D38BC5D}"/>
          </ac:picMkLst>
        </pc:picChg>
        <pc:picChg chg="mod">
          <ac:chgData name="김 기수" userId="c0404611cea20ee4" providerId="LiveId" clId="{830BDF8B-1DE2-463F-AAA4-82052C35F141}" dt="2022-05-25T16:27:00.882" v="1777"/>
          <ac:picMkLst>
            <pc:docMk/>
            <pc:sldMk cId="0" sldId="261"/>
            <ac:picMk id="52" creationId="{A4470B2E-C291-88A1-B175-D5A4DB4633BE}"/>
          </ac:picMkLst>
        </pc:picChg>
        <pc:picChg chg="mod">
          <ac:chgData name="김 기수" userId="c0404611cea20ee4" providerId="LiveId" clId="{830BDF8B-1DE2-463F-AAA4-82052C35F141}" dt="2022-05-25T16:27:00.882" v="1777"/>
          <ac:picMkLst>
            <pc:docMk/>
            <pc:sldMk cId="0" sldId="261"/>
            <ac:picMk id="54" creationId="{7BC6774B-47E3-36A7-482F-0301FC1E73C4}"/>
          </ac:picMkLst>
        </pc:picChg>
        <pc:picChg chg="mod">
          <ac:chgData name="김 기수" userId="c0404611cea20ee4" providerId="LiveId" clId="{830BDF8B-1DE2-463F-AAA4-82052C35F141}" dt="2022-05-25T16:27:00.882" v="1777"/>
          <ac:picMkLst>
            <pc:docMk/>
            <pc:sldMk cId="0" sldId="261"/>
            <ac:picMk id="56" creationId="{58365B11-B0BF-33E2-CC99-B0FD88D113E4}"/>
          </ac:picMkLst>
        </pc:picChg>
        <pc:picChg chg="add del mod">
          <ac:chgData name="김 기수" userId="c0404611cea20ee4" providerId="LiveId" clId="{830BDF8B-1DE2-463F-AAA4-82052C35F141}" dt="2022-05-25T16:42:59.157" v="2042" actId="478"/>
          <ac:picMkLst>
            <pc:docMk/>
            <pc:sldMk cId="0" sldId="261"/>
            <ac:picMk id="1026" creationId="{5FD9BD04-2DD5-8C8E-ECB6-9AAE138E47D3}"/>
          </ac:picMkLst>
        </pc:picChg>
      </pc:sldChg>
      <pc:sldChg chg="modSp mod setBg">
        <pc:chgData name="김 기수" userId="c0404611cea20ee4" providerId="LiveId" clId="{830BDF8B-1DE2-463F-AAA4-82052C35F141}" dt="2022-05-25T16:55:59.404" v="2175" actId="2711"/>
        <pc:sldMkLst>
          <pc:docMk/>
          <pc:sldMk cId="0" sldId="262"/>
        </pc:sldMkLst>
        <pc:spChg chg="mod">
          <ac:chgData name="김 기수" userId="c0404611cea20ee4" providerId="LiveId" clId="{830BDF8B-1DE2-463F-AAA4-82052C35F141}" dt="2022-05-25T16:55:59.404" v="2175" actId="2711"/>
          <ac:spMkLst>
            <pc:docMk/>
            <pc:sldMk cId="0" sldId="262"/>
            <ac:spMk id="6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59.404" v="2175" actId="271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5:59.404" v="2175" actId="2711"/>
          <ac:spMkLst>
            <pc:docMk/>
            <pc:sldMk cId="0" sldId="262"/>
            <ac:spMk id="20" creationId="{00000000-0000-0000-0000-000000000000}"/>
          </ac:spMkLst>
        </pc:spChg>
        <pc:grpChg chg="mod">
          <ac:chgData name="김 기수" userId="c0404611cea20ee4" providerId="LiveId" clId="{830BDF8B-1DE2-463F-AAA4-82052C35F141}" dt="2022-05-25T16:49:12.825" v="2144" actId="1076"/>
          <ac:grpSpMkLst>
            <pc:docMk/>
            <pc:sldMk cId="0" sldId="262"/>
            <ac:grpSpMk id="1001" creationId="{00000000-0000-0000-0000-000000000000}"/>
          </ac:grpSpMkLst>
        </pc:grpChg>
      </pc:sldChg>
      <pc:sldChg chg="addSp delSp modSp mod setBg delAnim modAnim">
        <pc:chgData name="김 기수" userId="c0404611cea20ee4" providerId="LiveId" clId="{830BDF8B-1DE2-463F-AAA4-82052C35F141}" dt="2022-05-26T03:19:14.795" v="2565"/>
        <pc:sldMkLst>
          <pc:docMk/>
          <pc:sldMk cId="2744651206" sldId="263"/>
        </pc:sldMkLst>
        <pc:spChg chg="add mod">
          <ac:chgData name="김 기수" userId="c0404611cea20ee4" providerId="LiveId" clId="{830BDF8B-1DE2-463F-AAA4-82052C35F141}" dt="2022-05-26T03:18:42.815" v="2554" actId="1076"/>
          <ac:spMkLst>
            <pc:docMk/>
            <pc:sldMk cId="2744651206" sldId="263"/>
            <ac:spMk id="2" creationId="{58F48D87-99D3-5E18-68C1-D57D5B982F89}"/>
          </ac:spMkLst>
        </pc:spChg>
        <pc:spChg chg="del">
          <ac:chgData name="김 기수" userId="c0404611cea20ee4" providerId="LiveId" clId="{830BDF8B-1DE2-463F-AAA4-82052C35F141}" dt="2022-05-25T16:26:13.541" v="1754" actId="478"/>
          <ac:spMkLst>
            <pc:docMk/>
            <pc:sldMk cId="2744651206" sldId="263"/>
            <ac:spMk id="29" creationId="{EC9601D4-26BB-4185-A45F-1E68C7A9ABC9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30" creationId="{F946D7FB-2005-456F-BE3C-5A6394BA35F6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31" creationId="{2312A791-6807-41F4-9426-93329926CA42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32" creationId="{DDC07629-F599-4C06-AC59-EE4E8C4471E3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33" creationId="{2CA294E5-38AF-4D3A-9BDA-E608D9940EDF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34" creationId="{369AF9D0-1CB3-4F9A-A4D8-1477CF256126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35" creationId="{FE6DD80C-1FA3-4001-84DF-11EFA9F4DF56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37" creationId="{7DAAA932-786D-43BB-B0C5-A3009C593719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38" creationId="{7D5DB488-3DEE-4948-9CC8-EDC15E731021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39" creationId="{5E23EB22-76CD-4D15-AD61-EEDA11E1CB6E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40" creationId="{0A0493A0-35CB-4E98-9D36-180CE78402D9}"/>
          </ac:spMkLst>
        </pc:spChg>
        <pc:spChg chg="del mod">
          <ac:chgData name="김 기수" userId="c0404611cea20ee4" providerId="LiveId" clId="{830BDF8B-1DE2-463F-AAA4-82052C35F141}" dt="2022-05-26T03:18:08.475" v="2545" actId="478"/>
          <ac:spMkLst>
            <pc:docMk/>
            <pc:sldMk cId="2744651206" sldId="263"/>
            <ac:spMk id="46" creationId="{A6A038A6-85DC-46BF-BB06-0A1BE8827EAD}"/>
          </ac:spMkLst>
        </pc:spChg>
        <pc:spChg chg="del mod">
          <ac:chgData name="김 기수" userId="c0404611cea20ee4" providerId="LiveId" clId="{830BDF8B-1DE2-463F-AAA4-82052C35F141}" dt="2022-05-26T03:18:08.475" v="2545" actId="478"/>
          <ac:spMkLst>
            <pc:docMk/>
            <pc:sldMk cId="2744651206" sldId="263"/>
            <ac:spMk id="47" creationId="{AE67B443-814A-45BE-AA37-5795C22120AD}"/>
          </ac:spMkLst>
        </pc:spChg>
        <pc:spChg chg="del mod">
          <ac:chgData name="김 기수" userId="c0404611cea20ee4" providerId="LiveId" clId="{830BDF8B-1DE2-463F-AAA4-82052C35F141}" dt="2022-05-26T03:18:08.475" v="2545" actId="478"/>
          <ac:spMkLst>
            <pc:docMk/>
            <pc:sldMk cId="2744651206" sldId="263"/>
            <ac:spMk id="48" creationId="{CC69A7DD-751C-44B6-99AC-D6F340588F26}"/>
          </ac:spMkLst>
        </pc:spChg>
        <pc:spChg chg="del mod">
          <ac:chgData name="김 기수" userId="c0404611cea20ee4" providerId="LiveId" clId="{830BDF8B-1DE2-463F-AAA4-82052C35F141}" dt="2022-05-26T03:18:08.475" v="2545" actId="478"/>
          <ac:spMkLst>
            <pc:docMk/>
            <pc:sldMk cId="2744651206" sldId="263"/>
            <ac:spMk id="49" creationId="{62EFDDA9-F9C5-4CD9-844C-80DE89F8F75D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50" creationId="{32C90168-3039-41D0-8EBF-35F5CF0417EB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51" creationId="{46633DB4-66CC-446C-98BD-59E6DAB9790E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52" creationId="{94C23008-E049-425F-83D5-070B399BF9CA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53" creationId="{DB0BA798-3CEA-4AEE-8A96-612A63E653EC}"/>
          </ac:spMkLst>
        </pc:spChg>
        <pc:spChg chg="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54" creationId="{5C48A8B9-32A2-4651-83FA-2585336E922A}"/>
          </ac:spMkLst>
        </pc:spChg>
        <pc:spChg chg="del">
          <ac:chgData name="김 기수" userId="c0404611cea20ee4" providerId="LiveId" clId="{830BDF8B-1DE2-463F-AAA4-82052C35F141}" dt="2022-05-25T16:48:20.611" v="2119" actId="478"/>
          <ac:spMkLst>
            <pc:docMk/>
            <pc:sldMk cId="2744651206" sldId="263"/>
            <ac:spMk id="55" creationId="{ECC4A3AD-6939-4288-AF7D-52ABE9C4C163}"/>
          </ac:spMkLst>
        </pc:spChg>
        <pc:spChg chg="add mod">
          <ac:chgData name="김 기수" userId="c0404611cea20ee4" providerId="LiveId" clId="{830BDF8B-1DE2-463F-AAA4-82052C35F141}" dt="2022-05-26T03:18:48.899" v="2557" actId="14100"/>
          <ac:spMkLst>
            <pc:docMk/>
            <pc:sldMk cId="2744651206" sldId="263"/>
            <ac:spMk id="56" creationId="{9E16BBC1-FE1E-9DD6-5FE7-15A47418592D}"/>
          </ac:spMkLst>
        </pc:spChg>
        <pc:spChg chg="del">
          <ac:chgData name="김 기수" userId="c0404611cea20ee4" providerId="LiveId" clId="{830BDF8B-1DE2-463F-AAA4-82052C35F141}" dt="2022-05-25T16:48:20.611" v="2119" actId="478"/>
          <ac:spMkLst>
            <pc:docMk/>
            <pc:sldMk cId="2744651206" sldId="263"/>
            <ac:spMk id="56" creationId="{A004CC3E-3782-4487-ACBC-1B983E569092}"/>
          </ac:spMkLst>
        </pc:spChg>
        <pc:spChg chg="mod">
          <ac:chgData name="김 기수" userId="c0404611cea20ee4" providerId="LiveId" clId="{830BDF8B-1DE2-463F-AAA4-82052C35F141}" dt="2022-05-25T17:16:46.195" v="2253" actId="404"/>
          <ac:spMkLst>
            <pc:docMk/>
            <pc:sldMk cId="2744651206" sldId="263"/>
            <ac:spMk id="57" creationId="{16F49F98-51AE-435B-A8D7-34E14F6F95D9}"/>
          </ac:spMkLst>
        </pc:spChg>
        <pc:spChg chg="mod">
          <ac:chgData name="김 기수" userId="c0404611cea20ee4" providerId="LiveId" clId="{830BDF8B-1DE2-463F-AAA4-82052C35F141}" dt="2022-05-25T17:16:46.195" v="2253" actId="404"/>
          <ac:spMkLst>
            <pc:docMk/>
            <pc:sldMk cId="2744651206" sldId="263"/>
            <ac:spMk id="58" creationId="{7A5C468E-226E-4330-A0AE-9D9BDD1197C5}"/>
          </ac:spMkLst>
        </pc:spChg>
        <pc:spChg chg="del">
          <ac:chgData name="김 기수" userId="c0404611cea20ee4" providerId="LiveId" clId="{830BDF8B-1DE2-463F-AAA4-82052C35F141}" dt="2022-05-25T16:48:20.611" v="2119" actId="478"/>
          <ac:spMkLst>
            <pc:docMk/>
            <pc:sldMk cId="2744651206" sldId="263"/>
            <ac:spMk id="59" creationId="{551D7505-316D-4429-86AF-C6C80C43ABE5}"/>
          </ac:spMkLst>
        </pc:spChg>
        <pc:spChg chg="add mod">
          <ac:chgData name="김 기수" userId="c0404611cea20ee4" providerId="LiveId" clId="{830BDF8B-1DE2-463F-AAA4-82052C35F141}" dt="2022-05-26T03:19:01.009" v="2562" actId="14100"/>
          <ac:spMkLst>
            <pc:docMk/>
            <pc:sldMk cId="2744651206" sldId="263"/>
            <ac:spMk id="59" creationId="{621DED1E-A070-DBF5-B810-153125EE5BAA}"/>
          </ac:spMkLst>
        </pc:spChg>
        <pc:spChg chg="del">
          <ac:chgData name="김 기수" userId="c0404611cea20ee4" providerId="LiveId" clId="{830BDF8B-1DE2-463F-AAA4-82052C35F141}" dt="2022-05-25T16:48:20.611" v="2119" actId="478"/>
          <ac:spMkLst>
            <pc:docMk/>
            <pc:sldMk cId="2744651206" sldId="263"/>
            <ac:spMk id="60" creationId="{6CDBEC83-28B6-4D92-B6DD-037A6170CBEA}"/>
          </ac:spMkLst>
        </pc:spChg>
        <pc:spChg chg="mod">
          <ac:chgData name="김 기수" userId="c0404611cea20ee4" providerId="LiveId" clId="{830BDF8B-1DE2-463F-AAA4-82052C35F141}" dt="2022-05-25T17:16:46.195" v="2253" actId="404"/>
          <ac:spMkLst>
            <pc:docMk/>
            <pc:sldMk cId="2744651206" sldId="263"/>
            <ac:spMk id="61" creationId="{3A6A1180-FAFD-438D-AD50-7AC55775561E}"/>
          </ac:spMkLst>
        </pc:spChg>
        <pc:spChg chg="mod">
          <ac:chgData name="김 기수" userId="c0404611cea20ee4" providerId="LiveId" clId="{830BDF8B-1DE2-463F-AAA4-82052C35F141}" dt="2022-05-25T17:17:00.253" v="2254" actId="404"/>
          <ac:spMkLst>
            <pc:docMk/>
            <pc:sldMk cId="2744651206" sldId="263"/>
            <ac:spMk id="62" creationId="{1D1A5EBE-EC79-4F4C-A8F3-90F4D0E43093}"/>
          </ac:spMkLst>
        </pc:spChg>
        <pc:spChg chg="mod">
          <ac:chgData name="김 기수" userId="c0404611cea20ee4" providerId="LiveId" clId="{830BDF8B-1DE2-463F-AAA4-82052C35F141}" dt="2022-05-25T17:17:00.253" v="2254" actId="404"/>
          <ac:spMkLst>
            <pc:docMk/>
            <pc:sldMk cId="2744651206" sldId="263"/>
            <ac:spMk id="63" creationId="{48B463A5-3279-4914-865A-30F13E1AD851}"/>
          </ac:spMkLst>
        </pc:spChg>
        <pc:spChg chg="mod">
          <ac:chgData name="김 기수" userId="c0404611cea20ee4" providerId="LiveId" clId="{830BDF8B-1DE2-463F-AAA4-82052C35F141}" dt="2022-05-25T17:17:00.253" v="2254" actId="404"/>
          <ac:spMkLst>
            <pc:docMk/>
            <pc:sldMk cId="2744651206" sldId="263"/>
            <ac:spMk id="64" creationId="{F4E3DF06-6EC8-4982-BB17-FADF9BAFA5C4}"/>
          </ac:spMkLst>
        </pc:spChg>
        <pc:spChg chg="mod">
          <ac:chgData name="김 기수" userId="c0404611cea20ee4" providerId="LiveId" clId="{830BDF8B-1DE2-463F-AAA4-82052C35F141}" dt="2022-05-25T17:17:00.253" v="2254" actId="404"/>
          <ac:spMkLst>
            <pc:docMk/>
            <pc:sldMk cId="2744651206" sldId="263"/>
            <ac:spMk id="65" creationId="{3A959E11-C848-4CAD-8443-93F2E0A1FFC7}"/>
          </ac:spMkLst>
        </pc:spChg>
        <pc:spChg chg="mod">
          <ac:chgData name="김 기수" userId="c0404611cea20ee4" providerId="LiveId" clId="{830BDF8B-1DE2-463F-AAA4-82052C35F141}" dt="2022-05-25T17:17:00.253" v="2254" actId="404"/>
          <ac:spMkLst>
            <pc:docMk/>
            <pc:sldMk cId="2744651206" sldId="263"/>
            <ac:spMk id="66" creationId="{C86B64FD-FBB6-4D0D-BB78-1310DF2C210E}"/>
          </ac:spMkLst>
        </pc:spChg>
        <pc:spChg chg="mod">
          <ac:chgData name="김 기수" userId="c0404611cea20ee4" providerId="LiveId" clId="{830BDF8B-1DE2-463F-AAA4-82052C35F141}" dt="2022-05-25T17:17:00.253" v="2254" actId="404"/>
          <ac:spMkLst>
            <pc:docMk/>
            <pc:sldMk cId="2744651206" sldId="263"/>
            <ac:spMk id="67" creationId="{8FF88F89-ECF6-42C5-9078-A821D4A7F0CA}"/>
          </ac:spMkLst>
        </pc:spChg>
        <pc:spChg chg="mod">
          <ac:chgData name="김 기수" userId="c0404611cea20ee4" providerId="LiveId" clId="{830BDF8B-1DE2-463F-AAA4-82052C35F141}" dt="2022-05-25T17:16:46.195" v="2253" actId="404"/>
          <ac:spMkLst>
            <pc:docMk/>
            <pc:sldMk cId="2744651206" sldId="263"/>
            <ac:spMk id="68" creationId="{6BCBA951-ACAB-41D5-938A-F9B8815E168E}"/>
          </ac:spMkLst>
        </pc:spChg>
        <pc:spChg chg="del">
          <ac:chgData name="김 기수" userId="c0404611cea20ee4" providerId="LiveId" clId="{830BDF8B-1DE2-463F-AAA4-82052C35F141}" dt="2022-05-25T16:45:06.993" v="2092" actId="478"/>
          <ac:spMkLst>
            <pc:docMk/>
            <pc:sldMk cId="2744651206" sldId="263"/>
            <ac:spMk id="69" creationId="{FD2CBD21-DC2F-43A5-8F8B-FB6776A51322}"/>
          </ac:spMkLst>
        </pc:spChg>
        <pc:spChg chg="add 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80" creationId="{0877A0FE-3869-F173-845F-6D2E6DD10F56}"/>
          </ac:spMkLst>
        </pc:spChg>
        <pc:spChg chg="add 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81" creationId="{EBC859B1-A910-690F-0D0D-37C08A54BA17}"/>
          </ac:spMkLst>
        </pc:spChg>
        <pc:spChg chg="add 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82" creationId="{420B7BB5-0720-3ED8-5751-15E83CF0D036}"/>
          </ac:spMkLst>
        </pc:spChg>
        <pc:spChg chg="add 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83" creationId="{12F4B9F7-F354-4D7B-7493-6037760330F8}"/>
          </ac:spMkLst>
        </pc:spChg>
        <pc:spChg chg="add 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84" creationId="{43479002-E42F-FD9D-C38E-87F184FF09B5}"/>
          </ac:spMkLst>
        </pc:spChg>
        <pc:spChg chg="add 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85" creationId="{A8494974-75F8-5C69-4326-B53A73E22C09}"/>
          </ac:spMkLst>
        </pc:spChg>
        <pc:spChg chg="add 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86" creationId="{3717FB38-9BC1-79F8-22DA-8E3EDCAC6E57}"/>
          </ac:spMkLst>
        </pc:spChg>
        <pc:spChg chg="add mod">
          <ac:chgData name="김 기수" userId="c0404611cea20ee4" providerId="LiveId" clId="{830BDF8B-1DE2-463F-AAA4-82052C35F141}" dt="2022-05-25T16:55:09.644" v="2167" actId="2711"/>
          <ac:spMkLst>
            <pc:docMk/>
            <pc:sldMk cId="2744651206" sldId="263"/>
            <ac:spMk id="87" creationId="{7EFCAA88-0084-63C7-6249-A9C98F80E793}"/>
          </ac:spMkLst>
        </pc:spChg>
        <pc:grpChg chg="del mod">
          <ac:chgData name="김 기수" userId="c0404611cea20ee4" providerId="LiveId" clId="{830BDF8B-1DE2-463F-AAA4-82052C35F141}" dt="2022-05-25T16:28:23.442" v="1790" actId="478"/>
          <ac:grpSpMkLst>
            <pc:docMk/>
            <pc:sldMk cId="2744651206" sldId="263"/>
            <ac:grpSpMk id="19" creationId="{8E8FBF44-0A9B-487E-BACD-E318D59DBDBF}"/>
          </ac:grpSpMkLst>
        </pc:grpChg>
        <pc:grpChg chg="del">
          <ac:chgData name="김 기수" userId="c0404611cea20ee4" providerId="LiveId" clId="{830BDF8B-1DE2-463F-AAA4-82052C35F141}" dt="2022-05-25T16:26:13.541" v="1754" actId="478"/>
          <ac:grpSpMkLst>
            <pc:docMk/>
            <pc:sldMk cId="2744651206" sldId="263"/>
            <ac:grpSpMk id="23" creationId="{619847EB-F0D5-4B4E-81D1-10DE14D659B7}"/>
          </ac:grpSpMkLst>
        </pc:grpChg>
        <pc:grpChg chg="del">
          <ac:chgData name="김 기수" userId="c0404611cea20ee4" providerId="LiveId" clId="{830BDF8B-1DE2-463F-AAA4-82052C35F141}" dt="2022-05-25T16:26:13.541" v="1754" actId="478"/>
          <ac:grpSpMkLst>
            <pc:docMk/>
            <pc:sldMk cId="2744651206" sldId="263"/>
            <ac:grpSpMk id="27" creationId="{F68D9577-50D0-43F1-971A-33C5C2A9D16B}"/>
          </ac:grpSpMkLst>
        </pc:grpChg>
        <pc:grpChg chg="add mod">
          <ac:chgData name="김 기수" userId="c0404611cea20ee4" providerId="LiveId" clId="{830BDF8B-1DE2-463F-AAA4-82052C35F141}" dt="2022-05-25T16:26:13.783" v="1755"/>
          <ac:grpSpMkLst>
            <pc:docMk/>
            <pc:sldMk cId="2744651206" sldId="263"/>
            <ac:grpSpMk id="70" creationId="{162549F9-B31F-A5DC-030B-4BB6E57EE3FA}"/>
          </ac:grpSpMkLst>
        </pc:grpChg>
        <pc:grpChg chg="add mod">
          <ac:chgData name="김 기수" userId="c0404611cea20ee4" providerId="LiveId" clId="{830BDF8B-1DE2-463F-AAA4-82052C35F141}" dt="2022-05-25T16:26:13.783" v="1755"/>
          <ac:grpSpMkLst>
            <pc:docMk/>
            <pc:sldMk cId="2744651206" sldId="263"/>
            <ac:grpSpMk id="72" creationId="{1EFA30AA-E2E3-F35C-B048-96173EC4402C}"/>
          </ac:grpSpMkLst>
        </pc:grpChg>
        <pc:grpChg chg="add mod">
          <ac:chgData name="김 기수" userId="c0404611cea20ee4" providerId="LiveId" clId="{830BDF8B-1DE2-463F-AAA4-82052C35F141}" dt="2022-05-25T16:26:13.783" v="1755"/>
          <ac:grpSpMkLst>
            <pc:docMk/>
            <pc:sldMk cId="2744651206" sldId="263"/>
            <ac:grpSpMk id="74" creationId="{812E352C-B634-B581-45B5-B38DD8CFE79A}"/>
          </ac:grpSpMkLst>
        </pc:grpChg>
        <pc:grpChg chg="add mod">
          <ac:chgData name="김 기수" userId="c0404611cea20ee4" providerId="LiveId" clId="{830BDF8B-1DE2-463F-AAA4-82052C35F141}" dt="2022-05-25T16:26:13.783" v="1755"/>
          <ac:grpSpMkLst>
            <pc:docMk/>
            <pc:sldMk cId="2744651206" sldId="263"/>
            <ac:grpSpMk id="76" creationId="{241A5447-0319-B57E-36E3-B58375FD9B21}"/>
          </ac:grpSpMkLst>
        </pc:grpChg>
        <pc:grpChg chg="add mod">
          <ac:chgData name="김 기수" userId="c0404611cea20ee4" providerId="LiveId" clId="{830BDF8B-1DE2-463F-AAA4-82052C35F141}" dt="2022-05-25T16:26:13.783" v="1755"/>
          <ac:grpSpMkLst>
            <pc:docMk/>
            <pc:sldMk cId="2744651206" sldId="263"/>
            <ac:grpSpMk id="78" creationId="{D303F074-088C-002C-5A9F-7B2B5A19A411}"/>
          </ac:grpSpMkLst>
        </pc:grpChg>
        <pc:grpChg chg="del mod">
          <ac:chgData name="김 기수" userId="c0404611cea20ee4" providerId="LiveId" clId="{830BDF8B-1DE2-463F-AAA4-82052C35F141}" dt="2022-05-25T16:28:24.258" v="1792" actId="478"/>
          <ac:grpSpMkLst>
            <pc:docMk/>
            <pc:sldMk cId="2744651206" sldId="263"/>
            <ac:grpSpMk id="1001" creationId="{00000000-0000-0000-0000-000000000000}"/>
          </ac:grpSpMkLst>
        </pc:grpChg>
        <pc:picChg chg="del">
          <ac:chgData name="김 기수" userId="c0404611cea20ee4" providerId="LiveId" clId="{830BDF8B-1DE2-463F-AAA4-82052C35F141}" dt="2022-05-25T16:40:30.816" v="1990" actId="478"/>
          <ac:picMkLst>
            <pc:docMk/>
            <pc:sldMk cId="2744651206" sldId="263"/>
            <ac:picMk id="25" creationId="{6CD8FEF6-3D24-48E4-BF2E-957B3AD03C38}"/>
          </ac:picMkLst>
        </pc:picChg>
        <pc:picChg chg="del">
          <ac:chgData name="김 기수" userId="c0404611cea20ee4" providerId="LiveId" clId="{830BDF8B-1DE2-463F-AAA4-82052C35F141}" dt="2022-05-25T16:40:30.816" v="1990" actId="478"/>
          <ac:picMkLst>
            <pc:docMk/>
            <pc:sldMk cId="2744651206" sldId="263"/>
            <ac:picMk id="26" creationId="{2153B242-12EB-49A0-BC28-066134E9772D}"/>
          </ac:picMkLst>
        </pc:picChg>
        <pc:picChg chg="del">
          <ac:chgData name="김 기수" userId="c0404611cea20ee4" providerId="LiveId" clId="{830BDF8B-1DE2-463F-AAA4-82052C35F141}" dt="2022-05-26T03:18:09.931" v="2546" actId="478"/>
          <ac:picMkLst>
            <pc:docMk/>
            <pc:sldMk cId="2744651206" sldId="263"/>
            <ac:picMk id="45" creationId="{5424FB46-7781-422D-BF11-022D7A5B0B28}"/>
          </ac:picMkLst>
        </pc:picChg>
        <pc:picChg chg="mod">
          <ac:chgData name="김 기수" userId="c0404611cea20ee4" providerId="LiveId" clId="{830BDF8B-1DE2-463F-AAA4-82052C35F141}" dt="2022-05-25T16:26:13.783" v="1755"/>
          <ac:picMkLst>
            <pc:docMk/>
            <pc:sldMk cId="2744651206" sldId="263"/>
            <ac:picMk id="71" creationId="{5E8EFEF5-7B7E-0ABD-7C24-977C96C5DE9D}"/>
          </ac:picMkLst>
        </pc:picChg>
        <pc:picChg chg="mod">
          <ac:chgData name="김 기수" userId="c0404611cea20ee4" providerId="LiveId" clId="{830BDF8B-1DE2-463F-AAA4-82052C35F141}" dt="2022-05-25T16:26:13.783" v="1755"/>
          <ac:picMkLst>
            <pc:docMk/>
            <pc:sldMk cId="2744651206" sldId="263"/>
            <ac:picMk id="73" creationId="{23495280-43D2-BE5A-5C63-894670433D67}"/>
          </ac:picMkLst>
        </pc:picChg>
        <pc:picChg chg="mod">
          <ac:chgData name="김 기수" userId="c0404611cea20ee4" providerId="LiveId" clId="{830BDF8B-1DE2-463F-AAA4-82052C35F141}" dt="2022-05-25T16:26:13.783" v="1755"/>
          <ac:picMkLst>
            <pc:docMk/>
            <pc:sldMk cId="2744651206" sldId="263"/>
            <ac:picMk id="75" creationId="{DE010033-D6A3-72CE-4651-F58AC0980DB6}"/>
          </ac:picMkLst>
        </pc:picChg>
        <pc:picChg chg="mod">
          <ac:chgData name="김 기수" userId="c0404611cea20ee4" providerId="LiveId" clId="{830BDF8B-1DE2-463F-AAA4-82052C35F141}" dt="2022-05-25T16:26:13.783" v="1755"/>
          <ac:picMkLst>
            <pc:docMk/>
            <pc:sldMk cId="2744651206" sldId="263"/>
            <ac:picMk id="77" creationId="{FC093F36-9BEC-A5F1-8CA3-AB6AE5D6DFCD}"/>
          </ac:picMkLst>
        </pc:picChg>
        <pc:picChg chg="mod">
          <ac:chgData name="김 기수" userId="c0404611cea20ee4" providerId="LiveId" clId="{830BDF8B-1DE2-463F-AAA4-82052C35F141}" dt="2022-05-25T16:26:13.783" v="1755"/>
          <ac:picMkLst>
            <pc:docMk/>
            <pc:sldMk cId="2744651206" sldId="263"/>
            <ac:picMk id="79" creationId="{6A696775-7759-5CEB-5B81-00C7026A0FF4}"/>
          </ac:picMkLst>
        </pc:picChg>
      </pc:sldChg>
      <pc:sldChg chg="addSp delSp modSp mod setBg">
        <pc:chgData name="김 기수" userId="c0404611cea20ee4" providerId="LiveId" clId="{830BDF8B-1DE2-463F-AAA4-82052C35F141}" dt="2022-05-25T17:17:11.551" v="2255" actId="404"/>
        <pc:sldMkLst>
          <pc:docMk/>
          <pc:sldMk cId="4088628519" sldId="264"/>
        </pc:sldMkLst>
        <pc:spChg chg="add 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64" creationId="{1410FEB9-8823-E063-D8FD-CCD364897EAE}"/>
          </ac:spMkLst>
        </pc:spChg>
        <pc:spChg chg="add 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65" creationId="{8A64D81C-90F0-B0FE-7D9D-BB5B3C706400}"/>
          </ac:spMkLst>
        </pc:spChg>
        <pc:spChg chg="add 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66" creationId="{908604A3-55FA-A1E5-9B83-9079F459389C}"/>
          </ac:spMkLst>
        </pc:spChg>
        <pc:spChg chg="add 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67" creationId="{BE16C0BD-36D3-5CD2-D2FB-623FDCCDCC6E}"/>
          </ac:spMkLst>
        </pc:spChg>
        <pc:spChg chg="add 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68" creationId="{07A164F0-BDBD-6885-4069-CC3C167264CA}"/>
          </ac:spMkLst>
        </pc:spChg>
        <pc:spChg chg="add 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69" creationId="{0FDBAE9D-E469-F235-451C-152B1C78E39F}"/>
          </ac:spMkLst>
        </pc:spChg>
        <pc:spChg chg="add 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70" creationId="{A900D192-04EB-FE2A-5838-964D1CC4A204}"/>
          </ac:spMkLst>
        </pc:spChg>
        <pc:spChg chg="add 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79" creationId="{4DE01DDE-78D1-4B20-C0C1-3CB07A3E6B9B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80" creationId="{B4D613ED-13CD-470A-B993-DF67A757489D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81" creationId="{6C719EEE-9302-4E0F-8D26-78624DE9D1B3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82" creationId="{CF0F4D03-50CE-4CFF-BC47-4568AD1AB658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83" creationId="{55373F48-70C3-4E07-84D9-D19619951AE4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84" creationId="{5044A553-DC66-4E15-9267-86DD46DC38CE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86" creationId="{60C16A8F-2AB1-4566-AF14-7D8D34D216F6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87" creationId="{5CBD2E82-FA40-49B8-998F-5FBC838DF5FF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88" creationId="{8F15212C-9C3D-4876-A674-5247945F94BA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89" creationId="{3E9CA3E9-1736-4EDB-893C-D8803CAEB6D6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95" creationId="{74517740-EDB3-4A86-B545-2FD31E1E4420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96" creationId="{768165AE-6FC7-4BBF-B269-BA9E859A4428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97" creationId="{71BC771E-91DD-4BE8-9D22-CA4631907301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98" creationId="{FA7B4F6B-6DE0-4270-ACBA-9D8BBB53FFFA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99" creationId="{03729F6C-867C-4190-B5A9-5EE97098A919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100" creationId="{9425B5FD-62F5-45EF-B988-7D6F87FB2A6D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101" creationId="{AEAC24A4-AC7A-406F-8600-0FBC2E4CBB2D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102" creationId="{138A4246-C0A0-4F2A-A577-88DE3398F3A1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103" creationId="{E538CC9C-37D6-42C6-8557-7D6043D88988}"/>
          </ac:spMkLst>
        </pc:spChg>
        <pc:spChg chg="del">
          <ac:chgData name="김 기수" userId="c0404611cea20ee4" providerId="LiveId" clId="{830BDF8B-1DE2-463F-AAA4-82052C35F141}" dt="2022-05-25T16:47:10.983" v="2093" actId="478"/>
          <ac:spMkLst>
            <pc:docMk/>
            <pc:sldMk cId="4088628519" sldId="264"/>
            <ac:spMk id="104" creationId="{62B667D4-E780-4E29-8325-6433F2A15602}"/>
          </ac:spMkLst>
        </pc:spChg>
        <pc:spChg chg="del">
          <ac:chgData name="김 기수" userId="c0404611cea20ee4" providerId="LiveId" clId="{830BDF8B-1DE2-463F-AAA4-82052C35F141}" dt="2022-05-25T16:47:10.983" v="2093" actId="478"/>
          <ac:spMkLst>
            <pc:docMk/>
            <pc:sldMk cId="4088628519" sldId="264"/>
            <ac:spMk id="105" creationId="{908BEC64-14C4-42F7-B4B4-6992310571F0}"/>
          </ac:spMkLst>
        </pc:spChg>
        <pc:spChg chg="mod">
          <ac:chgData name="김 기수" userId="c0404611cea20ee4" providerId="LiveId" clId="{830BDF8B-1DE2-463F-AAA4-82052C35F141}" dt="2022-05-25T17:17:11.551" v="2255" actId="404"/>
          <ac:spMkLst>
            <pc:docMk/>
            <pc:sldMk cId="4088628519" sldId="264"/>
            <ac:spMk id="106" creationId="{B5630927-C913-47CD-933E-9ADF05160A5E}"/>
          </ac:spMkLst>
        </pc:spChg>
        <pc:spChg chg="mod">
          <ac:chgData name="김 기수" userId="c0404611cea20ee4" providerId="LiveId" clId="{830BDF8B-1DE2-463F-AAA4-82052C35F141}" dt="2022-05-25T17:17:11.551" v="2255" actId="404"/>
          <ac:spMkLst>
            <pc:docMk/>
            <pc:sldMk cId="4088628519" sldId="264"/>
            <ac:spMk id="107" creationId="{DD732D4F-2B83-41FB-A2A1-5119D177F1D4}"/>
          </ac:spMkLst>
        </pc:spChg>
        <pc:spChg chg="del">
          <ac:chgData name="김 기수" userId="c0404611cea20ee4" providerId="LiveId" clId="{830BDF8B-1DE2-463F-AAA4-82052C35F141}" dt="2022-05-25T16:47:10.983" v="2093" actId="478"/>
          <ac:spMkLst>
            <pc:docMk/>
            <pc:sldMk cId="4088628519" sldId="264"/>
            <ac:spMk id="108" creationId="{F320E5E0-9941-404D-B4A2-1B18653FC92C}"/>
          </ac:spMkLst>
        </pc:spChg>
        <pc:spChg chg="del">
          <ac:chgData name="김 기수" userId="c0404611cea20ee4" providerId="LiveId" clId="{830BDF8B-1DE2-463F-AAA4-82052C35F141}" dt="2022-05-25T16:47:10.983" v="2093" actId="478"/>
          <ac:spMkLst>
            <pc:docMk/>
            <pc:sldMk cId="4088628519" sldId="264"/>
            <ac:spMk id="109" creationId="{A4035F4A-6833-4A02-9756-F284D69BE103}"/>
          </ac:spMkLst>
        </pc:spChg>
        <pc:spChg chg="mod">
          <ac:chgData name="김 기수" userId="c0404611cea20ee4" providerId="LiveId" clId="{830BDF8B-1DE2-463F-AAA4-82052C35F141}" dt="2022-05-25T17:17:11.551" v="2255" actId="404"/>
          <ac:spMkLst>
            <pc:docMk/>
            <pc:sldMk cId="4088628519" sldId="264"/>
            <ac:spMk id="110" creationId="{D946AD0C-0E19-4067-897F-0F9A38191415}"/>
          </ac:spMkLst>
        </pc:spChg>
        <pc:spChg chg="mod">
          <ac:chgData name="김 기수" userId="c0404611cea20ee4" providerId="LiveId" clId="{830BDF8B-1DE2-463F-AAA4-82052C35F141}" dt="2022-05-25T17:17:11.551" v="2255" actId="404"/>
          <ac:spMkLst>
            <pc:docMk/>
            <pc:sldMk cId="4088628519" sldId="264"/>
            <ac:spMk id="111" creationId="{BA784095-A9E5-4277-8765-FABCD259F96A}"/>
          </ac:spMkLst>
        </pc:spChg>
        <pc:spChg chg="mod">
          <ac:chgData name="김 기수" userId="c0404611cea20ee4" providerId="LiveId" clId="{830BDF8B-1DE2-463F-AAA4-82052C35F141}" dt="2022-05-25T17:17:11.551" v="2255" actId="404"/>
          <ac:spMkLst>
            <pc:docMk/>
            <pc:sldMk cId="4088628519" sldId="264"/>
            <ac:spMk id="112" creationId="{03AA771C-0A95-492E-8FD6-4D217C278C4A}"/>
          </ac:spMkLst>
        </pc:spChg>
        <pc:spChg chg="mod">
          <ac:chgData name="김 기수" userId="c0404611cea20ee4" providerId="LiveId" clId="{830BDF8B-1DE2-463F-AAA4-82052C35F141}" dt="2022-05-25T17:17:11.551" v="2255" actId="404"/>
          <ac:spMkLst>
            <pc:docMk/>
            <pc:sldMk cId="4088628519" sldId="264"/>
            <ac:spMk id="113" creationId="{378BFCB3-3C5C-4780-9648-7FF493A8D079}"/>
          </ac:spMkLst>
        </pc:spChg>
        <pc:spChg chg="mod">
          <ac:chgData name="김 기수" userId="c0404611cea20ee4" providerId="LiveId" clId="{830BDF8B-1DE2-463F-AAA4-82052C35F141}" dt="2022-05-25T17:17:11.551" v="2255" actId="404"/>
          <ac:spMkLst>
            <pc:docMk/>
            <pc:sldMk cId="4088628519" sldId="264"/>
            <ac:spMk id="114" creationId="{D86E4BDC-DC9D-4591-B805-3062ABE4AD73}"/>
          </ac:spMkLst>
        </pc:spChg>
        <pc:spChg chg="mod">
          <ac:chgData name="김 기수" userId="c0404611cea20ee4" providerId="LiveId" clId="{830BDF8B-1DE2-463F-AAA4-82052C35F141}" dt="2022-05-25T17:17:11.551" v="2255" actId="404"/>
          <ac:spMkLst>
            <pc:docMk/>
            <pc:sldMk cId="4088628519" sldId="264"/>
            <ac:spMk id="115" creationId="{4A1D7B58-4065-435C-9D9D-A3FF74EF949F}"/>
          </ac:spMkLst>
        </pc:spChg>
        <pc:spChg chg="mod">
          <ac:chgData name="김 기수" userId="c0404611cea20ee4" providerId="LiveId" clId="{830BDF8B-1DE2-463F-AAA4-82052C35F141}" dt="2022-05-25T17:17:11.551" v="2255" actId="404"/>
          <ac:spMkLst>
            <pc:docMk/>
            <pc:sldMk cId="4088628519" sldId="264"/>
            <ac:spMk id="116" creationId="{88FD830D-1162-44E6-ACBB-66326BF1168F}"/>
          </ac:spMkLst>
        </pc:spChg>
        <pc:spChg chg="mod">
          <ac:chgData name="김 기수" userId="c0404611cea20ee4" providerId="LiveId" clId="{830BDF8B-1DE2-463F-AAA4-82052C35F141}" dt="2022-05-25T17:17:11.551" v="2255" actId="404"/>
          <ac:spMkLst>
            <pc:docMk/>
            <pc:sldMk cId="4088628519" sldId="264"/>
            <ac:spMk id="117" creationId="{05CC557C-18ED-400F-B2E5-DF5AF7B2C7E7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118" creationId="{362220BD-4164-4CF9-9C76-B253A002E1B7}"/>
          </ac:spMkLst>
        </pc:spChg>
        <pc:spChg chg="mod">
          <ac:chgData name="김 기수" userId="c0404611cea20ee4" providerId="LiveId" clId="{830BDF8B-1DE2-463F-AAA4-82052C35F141}" dt="2022-05-25T16:55:14.867" v="2168" actId="2711"/>
          <ac:spMkLst>
            <pc:docMk/>
            <pc:sldMk cId="4088628519" sldId="264"/>
            <ac:spMk id="119" creationId="{9D37F234-B2F8-44DB-85D1-383D7705E328}"/>
          </ac:spMkLst>
        </pc:spChg>
        <pc:spChg chg="del">
          <ac:chgData name="김 기수" userId="c0404611cea20ee4" providerId="LiveId" clId="{830BDF8B-1DE2-463F-AAA4-82052C35F141}" dt="2022-05-25T16:45:05.952" v="2091" actId="478"/>
          <ac:spMkLst>
            <pc:docMk/>
            <pc:sldMk cId="4088628519" sldId="264"/>
            <ac:spMk id="120" creationId="{9CFDE9E1-F4D2-49E3-8925-E8B880111B82}"/>
          </ac:spMkLst>
        </pc:spChg>
        <pc:spChg chg="del">
          <ac:chgData name="김 기수" userId="c0404611cea20ee4" providerId="LiveId" clId="{830BDF8B-1DE2-463F-AAA4-82052C35F141}" dt="2022-05-25T16:26:24.831" v="1756" actId="478"/>
          <ac:spMkLst>
            <pc:docMk/>
            <pc:sldMk cId="4088628519" sldId="264"/>
            <ac:spMk id="121" creationId="{F2CD060A-C8F7-40A1-9266-BFF806FFB88A}"/>
          </ac:spMkLst>
        </pc:spChg>
        <pc:grpChg chg="add mod">
          <ac:chgData name="김 기수" userId="c0404611cea20ee4" providerId="LiveId" clId="{830BDF8B-1DE2-463F-AAA4-82052C35F141}" dt="2022-05-25T16:26:34.642" v="1765"/>
          <ac:grpSpMkLst>
            <pc:docMk/>
            <pc:sldMk cId="4088628519" sldId="264"/>
            <ac:grpSpMk id="54" creationId="{F96E56F5-0AC9-F2E9-BEC5-E7F2D83F54B7}"/>
          </ac:grpSpMkLst>
        </pc:grpChg>
        <pc:grpChg chg="add mod">
          <ac:chgData name="김 기수" userId="c0404611cea20ee4" providerId="LiveId" clId="{830BDF8B-1DE2-463F-AAA4-82052C35F141}" dt="2022-05-25T16:26:34.642" v="1765"/>
          <ac:grpSpMkLst>
            <pc:docMk/>
            <pc:sldMk cId="4088628519" sldId="264"/>
            <ac:grpSpMk id="56" creationId="{5C6A7BF7-D9F3-BFA6-9F7E-64DA35F092C3}"/>
          </ac:grpSpMkLst>
        </pc:grpChg>
        <pc:grpChg chg="add mod">
          <ac:chgData name="김 기수" userId="c0404611cea20ee4" providerId="LiveId" clId="{830BDF8B-1DE2-463F-AAA4-82052C35F141}" dt="2022-05-25T16:26:34.642" v="1765"/>
          <ac:grpSpMkLst>
            <pc:docMk/>
            <pc:sldMk cId="4088628519" sldId="264"/>
            <ac:grpSpMk id="58" creationId="{FE8BA335-BD55-4BC6-6DA8-96E7BC5EA485}"/>
          </ac:grpSpMkLst>
        </pc:grpChg>
        <pc:grpChg chg="add mod">
          <ac:chgData name="김 기수" userId="c0404611cea20ee4" providerId="LiveId" clId="{830BDF8B-1DE2-463F-AAA4-82052C35F141}" dt="2022-05-25T16:26:34.642" v="1765"/>
          <ac:grpSpMkLst>
            <pc:docMk/>
            <pc:sldMk cId="4088628519" sldId="264"/>
            <ac:grpSpMk id="60" creationId="{C72FD0F3-C996-6615-2B97-76B1991A3481}"/>
          </ac:grpSpMkLst>
        </pc:grpChg>
        <pc:grpChg chg="add mod">
          <ac:chgData name="김 기수" userId="c0404611cea20ee4" providerId="LiveId" clId="{830BDF8B-1DE2-463F-AAA4-82052C35F141}" dt="2022-05-25T16:26:34.642" v="1765"/>
          <ac:grpSpMkLst>
            <pc:docMk/>
            <pc:sldMk cId="4088628519" sldId="264"/>
            <ac:grpSpMk id="62" creationId="{7F6101F5-C4ED-2236-D62D-E586FBD3CC66}"/>
          </ac:grpSpMkLst>
        </pc:grpChg>
        <pc:grpChg chg="del mod">
          <ac:chgData name="김 기수" userId="c0404611cea20ee4" providerId="LiveId" clId="{830BDF8B-1DE2-463F-AAA4-82052C35F141}" dt="2022-05-25T16:28:30.064" v="1795" actId="478"/>
          <ac:grpSpMkLst>
            <pc:docMk/>
            <pc:sldMk cId="4088628519" sldId="264"/>
            <ac:grpSpMk id="71" creationId="{9D369A51-8425-4C0F-A36C-ECC71955C1AC}"/>
          </ac:grpSpMkLst>
        </pc:grpChg>
        <pc:grpChg chg="del">
          <ac:chgData name="김 기수" userId="c0404611cea20ee4" providerId="LiveId" clId="{830BDF8B-1DE2-463F-AAA4-82052C35F141}" dt="2022-05-25T16:26:30.077" v="1761" actId="478"/>
          <ac:grpSpMkLst>
            <pc:docMk/>
            <pc:sldMk cId="4088628519" sldId="264"/>
            <ac:grpSpMk id="73" creationId="{436ABA3D-4AE2-4230-BB08-ECDDDBCED0DA}"/>
          </ac:grpSpMkLst>
        </pc:grpChg>
        <pc:grpChg chg="del">
          <ac:chgData name="김 기수" userId="c0404611cea20ee4" providerId="LiveId" clId="{830BDF8B-1DE2-463F-AAA4-82052C35F141}" dt="2022-05-25T16:26:24.831" v="1756" actId="478"/>
          <ac:grpSpMkLst>
            <pc:docMk/>
            <pc:sldMk cId="4088628519" sldId="264"/>
            <ac:grpSpMk id="77" creationId="{628B4A31-EFF0-4AAC-97C6-04860587DD87}"/>
          </ac:grpSpMkLst>
        </pc:grpChg>
        <pc:grpChg chg="del mod">
          <ac:chgData name="김 기수" userId="c0404611cea20ee4" providerId="LiveId" clId="{830BDF8B-1DE2-463F-AAA4-82052C35F141}" dt="2022-05-25T16:26:29.266" v="1760" actId="478"/>
          <ac:grpSpMkLst>
            <pc:docMk/>
            <pc:sldMk cId="4088628519" sldId="264"/>
            <ac:grpSpMk id="1001" creationId="{00000000-0000-0000-0000-000000000000}"/>
          </ac:grpSpMkLst>
        </pc:grpChg>
        <pc:picChg chg="mod">
          <ac:chgData name="김 기수" userId="c0404611cea20ee4" providerId="LiveId" clId="{830BDF8B-1DE2-463F-AAA4-82052C35F141}" dt="2022-05-25T16:26:34.642" v="1765"/>
          <ac:picMkLst>
            <pc:docMk/>
            <pc:sldMk cId="4088628519" sldId="264"/>
            <ac:picMk id="55" creationId="{B0BC957E-30FE-1A13-955D-EC357EAF4813}"/>
          </ac:picMkLst>
        </pc:picChg>
        <pc:picChg chg="mod">
          <ac:chgData name="김 기수" userId="c0404611cea20ee4" providerId="LiveId" clId="{830BDF8B-1DE2-463F-AAA4-82052C35F141}" dt="2022-05-25T16:26:34.642" v="1765"/>
          <ac:picMkLst>
            <pc:docMk/>
            <pc:sldMk cId="4088628519" sldId="264"/>
            <ac:picMk id="57" creationId="{641816D8-1D80-FECE-C130-22A877922CDA}"/>
          </ac:picMkLst>
        </pc:picChg>
        <pc:picChg chg="mod">
          <ac:chgData name="김 기수" userId="c0404611cea20ee4" providerId="LiveId" clId="{830BDF8B-1DE2-463F-AAA4-82052C35F141}" dt="2022-05-25T16:26:34.642" v="1765"/>
          <ac:picMkLst>
            <pc:docMk/>
            <pc:sldMk cId="4088628519" sldId="264"/>
            <ac:picMk id="59" creationId="{3D0482DF-5AD8-4534-EF16-2A73FF4ACBC5}"/>
          </ac:picMkLst>
        </pc:picChg>
        <pc:picChg chg="mod">
          <ac:chgData name="김 기수" userId="c0404611cea20ee4" providerId="LiveId" clId="{830BDF8B-1DE2-463F-AAA4-82052C35F141}" dt="2022-05-25T16:26:34.642" v="1765"/>
          <ac:picMkLst>
            <pc:docMk/>
            <pc:sldMk cId="4088628519" sldId="264"/>
            <ac:picMk id="61" creationId="{D753BCFD-0688-0854-9C51-2751EDAF129F}"/>
          </ac:picMkLst>
        </pc:picChg>
        <pc:picChg chg="mod">
          <ac:chgData name="김 기수" userId="c0404611cea20ee4" providerId="LiveId" clId="{830BDF8B-1DE2-463F-AAA4-82052C35F141}" dt="2022-05-25T16:26:34.642" v="1765"/>
          <ac:picMkLst>
            <pc:docMk/>
            <pc:sldMk cId="4088628519" sldId="264"/>
            <ac:picMk id="63" creationId="{F0ECE5A6-A121-B807-4AAC-539BA5449BF8}"/>
          </ac:picMkLst>
        </pc:picChg>
        <pc:picChg chg="del">
          <ac:chgData name="김 기수" userId="c0404611cea20ee4" providerId="LiveId" clId="{830BDF8B-1DE2-463F-AAA4-82052C35F141}" dt="2022-05-25T16:40:28.202" v="1989" actId="478"/>
          <ac:picMkLst>
            <pc:docMk/>
            <pc:sldMk cId="4088628519" sldId="264"/>
            <ac:picMk id="75" creationId="{6C894972-EDEB-45EE-87F5-6D295B1B026A}"/>
          </ac:picMkLst>
        </pc:picChg>
        <pc:picChg chg="del">
          <ac:chgData name="김 기수" userId="c0404611cea20ee4" providerId="LiveId" clId="{830BDF8B-1DE2-463F-AAA4-82052C35F141}" dt="2022-05-25T16:40:28.202" v="1989" actId="478"/>
          <ac:picMkLst>
            <pc:docMk/>
            <pc:sldMk cId="4088628519" sldId="264"/>
            <ac:picMk id="76" creationId="{4E4B78AC-FD42-49D2-A314-B6638D97605D}"/>
          </ac:picMkLst>
        </pc:picChg>
      </pc:sldChg>
      <pc:sldChg chg="addSp delSp modSp mod ord setBg">
        <pc:chgData name="김 기수" userId="c0404611cea20ee4" providerId="LiveId" clId="{830BDF8B-1DE2-463F-AAA4-82052C35F141}" dt="2022-05-25T17:16:28.018" v="2252"/>
        <pc:sldMkLst>
          <pc:docMk/>
          <pc:sldMk cId="2410323288" sldId="265"/>
        </pc:sldMkLst>
        <pc:spChg chg="del">
          <ac:chgData name="김 기수" userId="c0404611cea20ee4" providerId="LiveId" clId="{830BDF8B-1DE2-463F-AAA4-82052C35F141}" dt="2022-05-25T16:40:33.771" v="1991" actId="478"/>
          <ac:spMkLst>
            <pc:docMk/>
            <pc:sldMk cId="2410323288" sldId="265"/>
            <ac:spMk id="15" creationId="{00000000-0000-0000-0000-000000000000}"/>
          </ac:spMkLst>
        </pc:spChg>
        <pc:spChg chg="del">
          <ac:chgData name="김 기수" userId="c0404611cea20ee4" providerId="LiveId" clId="{830BDF8B-1DE2-463F-AAA4-82052C35F141}" dt="2022-05-25T16:52:23.340" v="2155" actId="478"/>
          <ac:spMkLst>
            <pc:docMk/>
            <pc:sldMk cId="2410323288" sldId="265"/>
            <ac:spMk id="25" creationId="{F40D7330-1EC4-4E68-AF41-66D00EBFF3CF}"/>
          </ac:spMkLst>
        </pc:spChg>
        <pc:spChg chg="del">
          <ac:chgData name="김 기수" userId="c0404611cea20ee4" providerId="LiveId" clId="{830BDF8B-1DE2-463F-AAA4-82052C35F141}" dt="2022-05-25T16:24:26.118" v="1554" actId="478"/>
          <ac:spMkLst>
            <pc:docMk/>
            <pc:sldMk cId="2410323288" sldId="265"/>
            <ac:spMk id="30" creationId="{FBE2D46B-99B4-4979-A012-679D21F6D39C}"/>
          </ac:spMkLst>
        </pc:spChg>
        <pc:spChg chg="del">
          <ac:chgData name="김 기수" userId="c0404611cea20ee4" providerId="LiveId" clId="{830BDF8B-1DE2-463F-AAA4-82052C35F141}" dt="2022-05-25T16:40:33.771" v="1991" actId="478"/>
          <ac:spMkLst>
            <pc:docMk/>
            <pc:sldMk cId="2410323288" sldId="265"/>
            <ac:spMk id="31" creationId="{00000000-0000-0000-0000-000000000000}"/>
          </ac:spMkLst>
        </pc:spChg>
        <pc:spChg chg="del">
          <ac:chgData name="김 기수" userId="c0404611cea20ee4" providerId="LiveId" clId="{830BDF8B-1DE2-463F-AAA4-82052C35F141}" dt="2022-05-25T16:24:26.118" v="1554" actId="478"/>
          <ac:spMkLst>
            <pc:docMk/>
            <pc:sldMk cId="2410323288" sldId="265"/>
            <ac:spMk id="32" creationId="{D90A8A9A-CFF2-4A46-BAAD-C1286DAFFC0E}"/>
          </ac:spMkLst>
        </pc:spChg>
        <pc:spChg chg="del">
          <ac:chgData name="김 기수" userId="c0404611cea20ee4" providerId="LiveId" clId="{830BDF8B-1DE2-463F-AAA4-82052C35F141}" dt="2022-05-25T16:24:26.118" v="1554" actId="478"/>
          <ac:spMkLst>
            <pc:docMk/>
            <pc:sldMk cId="2410323288" sldId="265"/>
            <ac:spMk id="33" creationId="{E95AE4B1-6390-4F8F-BD10-88F407DE75AE}"/>
          </ac:spMkLst>
        </pc:spChg>
        <pc:spChg chg="del">
          <ac:chgData name="김 기수" userId="c0404611cea20ee4" providerId="LiveId" clId="{830BDF8B-1DE2-463F-AAA4-82052C35F141}" dt="2022-05-25T16:24:26.118" v="1554" actId="478"/>
          <ac:spMkLst>
            <pc:docMk/>
            <pc:sldMk cId="2410323288" sldId="265"/>
            <ac:spMk id="34" creationId="{64638B0A-A0C4-495A-9D58-0C6E1E1328CD}"/>
          </ac:spMkLst>
        </pc:spChg>
        <pc:spChg chg="del">
          <ac:chgData name="김 기수" userId="c0404611cea20ee4" providerId="LiveId" clId="{830BDF8B-1DE2-463F-AAA4-82052C35F141}" dt="2022-05-25T16:24:26.118" v="1554" actId="478"/>
          <ac:spMkLst>
            <pc:docMk/>
            <pc:sldMk cId="2410323288" sldId="265"/>
            <ac:spMk id="45" creationId="{66A5B2D2-17CD-4875-8625-B618D84D7996}"/>
          </ac:spMkLst>
        </pc:spChg>
        <pc:spChg chg="del">
          <ac:chgData name="김 기수" userId="c0404611cea20ee4" providerId="LiveId" clId="{830BDF8B-1DE2-463F-AAA4-82052C35F141}" dt="2022-05-25T16:24:27.653" v="1555" actId="478"/>
          <ac:spMkLst>
            <pc:docMk/>
            <pc:sldMk cId="2410323288" sldId="265"/>
            <ac:spMk id="46" creationId="{CF600368-24C6-46A5-BE7D-979C4E285D4C}"/>
          </ac:spMkLst>
        </pc:spChg>
        <pc:spChg chg="add mod">
          <ac:chgData name="김 기수" userId="c0404611cea20ee4" providerId="LiveId" clId="{830BDF8B-1DE2-463F-AAA4-82052C35F141}" dt="2022-05-25T16:55:46.698" v="2174" actId="2711"/>
          <ac:spMkLst>
            <pc:docMk/>
            <pc:sldMk cId="2410323288" sldId="265"/>
            <ac:spMk id="66" creationId="{6460EF52-3ED4-EBFF-27B1-72F2D67CB6E0}"/>
          </ac:spMkLst>
        </pc:spChg>
        <pc:spChg chg="add mod">
          <ac:chgData name="김 기수" userId="c0404611cea20ee4" providerId="LiveId" clId="{830BDF8B-1DE2-463F-AAA4-82052C35F141}" dt="2022-05-25T16:55:46.698" v="2174" actId="2711"/>
          <ac:spMkLst>
            <pc:docMk/>
            <pc:sldMk cId="2410323288" sldId="265"/>
            <ac:spMk id="67" creationId="{232CF530-9A58-5AF6-A082-121CCED202BE}"/>
          </ac:spMkLst>
        </pc:spChg>
        <pc:spChg chg="add mod">
          <ac:chgData name="김 기수" userId="c0404611cea20ee4" providerId="LiveId" clId="{830BDF8B-1DE2-463F-AAA4-82052C35F141}" dt="2022-05-25T16:55:46.698" v="2174" actId="2711"/>
          <ac:spMkLst>
            <pc:docMk/>
            <pc:sldMk cId="2410323288" sldId="265"/>
            <ac:spMk id="68" creationId="{284A433F-ADB2-8835-5C64-5DAAE74D69A2}"/>
          </ac:spMkLst>
        </pc:spChg>
        <pc:spChg chg="add mod">
          <ac:chgData name="김 기수" userId="c0404611cea20ee4" providerId="LiveId" clId="{830BDF8B-1DE2-463F-AAA4-82052C35F141}" dt="2022-05-25T16:55:46.698" v="2174" actId="2711"/>
          <ac:spMkLst>
            <pc:docMk/>
            <pc:sldMk cId="2410323288" sldId="265"/>
            <ac:spMk id="69" creationId="{45FA54D5-BAE2-C2F1-F09C-BD703317520E}"/>
          </ac:spMkLst>
        </pc:spChg>
        <pc:spChg chg="add mod">
          <ac:chgData name="김 기수" userId="c0404611cea20ee4" providerId="LiveId" clId="{830BDF8B-1DE2-463F-AAA4-82052C35F141}" dt="2022-05-25T16:55:46.698" v="2174" actId="2711"/>
          <ac:spMkLst>
            <pc:docMk/>
            <pc:sldMk cId="2410323288" sldId="265"/>
            <ac:spMk id="72" creationId="{1DCEB26B-F26C-061C-A033-36F8A4AEEDCA}"/>
          </ac:spMkLst>
        </pc:spChg>
        <pc:spChg chg="add mod">
          <ac:chgData name="김 기수" userId="c0404611cea20ee4" providerId="LiveId" clId="{830BDF8B-1DE2-463F-AAA4-82052C35F141}" dt="2022-05-25T16:55:46.698" v="2174" actId="2711"/>
          <ac:spMkLst>
            <pc:docMk/>
            <pc:sldMk cId="2410323288" sldId="265"/>
            <ac:spMk id="73" creationId="{28D6D559-DAA2-B835-9AFA-13439EF97B6D}"/>
          </ac:spMkLst>
        </pc:spChg>
        <pc:grpChg chg="del">
          <ac:chgData name="김 기수" userId="c0404611cea20ee4" providerId="LiveId" clId="{830BDF8B-1DE2-463F-AAA4-82052C35F141}" dt="2022-05-25T16:24:26.118" v="1554" actId="478"/>
          <ac:grpSpMkLst>
            <pc:docMk/>
            <pc:sldMk cId="2410323288" sldId="265"/>
            <ac:grpSpMk id="27" creationId="{B96131BF-5500-4BD3-923A-72F8927BDDAC}"/>
          </ac:grpSpMkLst>
        </pc:grpChg>
        <pc:grpChg chg="add del mod">
          <ac:chgData name="김 기수" userId="c0404611cea20ee4" providerId="LiveId" clId="{830BDF8B-1DE2-463F-AAA4-82052C35F141}" dt="2022-05-25T16:24:30.082" v="1557"/>
          <ac:grpSpMkLst>
            <pc:docMk/>
            <pc:sldMk cId="2410323288" sldId="265"/>
            <ac:grpSpMk id="29" creationId="{1B809707-F85F-927F-D6DD-866E7EDAB2EC}"/>
          </ac:grpSpMkLst>
        </pc:grpChg>
        <pc:grpChg chg="del">
          <ac:chgData name="김 기수" userId="c0404611cea20ee4" providerId="LiveId" clId="{830BDF8B-1DE2-463F-AAA4-82052C35F141}" dt="2022-05-25T16:24:26.118" v="1554" actId="478"/>
          <ac:grpSpMkLst>
            <pc:docMk/>
            <pc:sldMk cId="2410323288" sldId="265"/>
            <ac:grpSpMk id="35" creationId="{C4F970AF-78A5-4C70-A8E2-52159140A715}"/>
          </ac:grpSpMkLst>
        </pc:grpChg>
        <pc:grpChg chg="del">
          <ac:chgData name="김 기수" userId="c0404611cea20ee4" providerId="LiveId" clId="{830BDF8B-1DE2-463F-AAA4-82052C35F141}" dt="2022-05-25T16:24:26.118" v="1554" actId="478"/>
          <ac:grpSpMkLst>
            <pc:docMk/>
            <pc:sldMk cId="2410323288" sldId="265"/>
            <ac:grpSpMk id="37" creationId="{C6CFA86F-DA95-48F2-849B-5AE1E430FA5A}"/>
          </ac:grpSpMkLst>
        </pc:grpChg>
        <pc:grpChg chg="del">
          <ac:chgData name="김 기수" userId="c0404611cea20ee4" providerId="LiveId" clId="{830BDF8B-1DE2-463F-AAA4-82052C35F141}" dt="2022-05-25T16:24:26.118" v="1554" actId="478"/>
          <ac:grpSpMkLst>
            <pc:docMk/>
            <pc:sldMk cId="2410323288" sldId="265"/>
            <ac:grpSpMk id="39" creationId="{8A8E17D3-9213-41D9-B7FC-5A0BFA2AF9DE}"/>
          </ac:grpSpMkLst>
        </pc:grpChg>
        <pc:grpChg chg="del">
          <ac:chgData name="김 기수" userId="c0404611cea20ee4" providerId="LiveId" clId="{830BDF8B-1DE2-463F-AAA4-82052C35F141}" dt="2022-05-25T16:24:26.118" v="1554" actId="478"/>
          <ac:grpSpMkLst>
            <pc:docMk/>
            <pc:sldMk cId="2410323288" sldId="265"/>
            <ac:grpSpMk id="41" creationId="{8B0E173E-D483-48E0-B731-9AABCA655FE7}"/>
          </ac:grpSpMkLst>
        </pc:grpChg>
        <pc:grpChg chg="del">
          <ac:chgData name="김 기수" userId="c0404611cea20ee4" providerId="LiveId" clId="{830BDF8B-1DE2-463F-AAA4-82052C35F141}" dt="2022-05-25T16:24:26.118" v="1554" actId="478"/>
          <ac:grpSpMkLst>
            <pc:docMk/>
            <pc:sldMk cId="2410323288" sldId="265"/>
            <ac:grpSpMk id="43" creationId="{8A75219E-1F7A-48AA-A8D1-3FC4FDF35906}"/>
          </ac:grpSpMkLst>
        </pc:grpChg>
        <pc:grpChg chg="add del mod">
          <ac:chgData name="김 기수" userId="c0404611cea20ee4" providerId="LiveId" clId="{830BDF8B-1DE2-463F-AAA4-82052C35F141}" dt="2022-05-25T16:24:30.082" v="1557"/>
          <ac:grpSpMkLst>
            <pc:docMk/>
            <pc:sldMk cId="2410323288" sldId="265"/>
            <ac:grpSpMk id="48" creationId="{9CACACE8-3D6E-8029-6170-985A8680D868}"/>
          </ac:grpSpMkLst>
        </pc:grpChg>
        <pc:grpChg chg="add del mod">
          <ac:chgData name="김 기수" userId="c0404611cea20ee4" providerId="LiveId" clId="{830BDF8B-1DE2-463F-AAA4-82052C35F141}" dt="2022-05-25T16:24:30.082" v="1557"/>
          <ac:grpSpMkLst>
            <pc:docMk/>
            <pc:sldMk cId="2410323288" sldId="265"/>
            <ac:grpSpMk id="50" creationId="{CFCB54AC-4F7E-F85C-A3D8-D2661BEB1139}"/>
          </ac:grpSpMkLst>
        </pc:grpChg>
        <pc:grpChg chg="add del mod">
          <ac:chgData name="김 기수" userId="c0404611cea20ee4" providerId="LiveId" clId="{830BDF8B-1DE2-463F-AAA4-82052C35F141}" dt="2022-05-25T16:24:30.082" v="1557"/>
          <ac:grpSpMkLst>
            <pc:docMk/>
            <pc:sldMk cId="2410323288" sldId="265"/>
            <ac:grpSpMk id="52" creationId="{5301DAE5-04DA-B010-B2B6-EE97E4DB1AFD}"/>
          </ac:grpSpMkLst>
        </pc:grpChg>
        <pc:grpChg chg="add del mod">
          <ac:chgData name="김 기수" userId="c0404611cea20ee4" providerId="LiveId" clId="{830BDF8B-1DE2-463F-AAA4-82052C35F141}" dt="2022-05-25T16:24:30.082" v="1557"/>
          <ac:grpSpMkLst>
            <pc:docMk/>
            <pc:sldMk cId="2410323288" sldId="265"/>
            <ac:grpSpMk id="54" creationId="{D467DCF8-9278-1D55-EA6F-74C2D9B08755}"/>
          </ac:grpSpMkLst>
        </pc:grpChg>
        <pc:grpChg chg="add mod">
          <ac:chgData name="김 기수" userId="c0404611cea20ee4" providerId="LiveId" clId="{830BDF8B-1DE2-463F-AAA4-82052C35F141}" dt="2022-05-25T16:26:07.010" v="1753"/>
          <ac:grpSpMkLst>
            <pc:docMk/>
            <pc:sldMk cId="2410323288" sldId="265"/>
            <ac:grpSpMk id="56" creationId="{341A1926-A7D4-C5C2-DECA-D786040A070A}"/>
          </ac:grpSpMkLst>
        </pc:grpChg>
        <pc:grpChg chg="add mod">
          <ac:chgData name="김 기수" userId="c0404611cea20ee4" providerId="LiveId" clId="{830BDF8B-1DE2-463F-AAA4-82052C35F141}" dt="2022-05-25T16:26:07.010" v="1753"/>
          <ac:grpSpMkLst>
            <pc:docMk/>
            <pc:sldMk cId="2410323288" sldId="265"/>
            <ac:grpSpMk id="58" creationId="{E85F0D42-0B85-A5F5-5017-57520745D855}"/>
          </ac:grpSpMkLst>
        </pc:grpChg>
        <pc:grpChg chg="add mod">
          <ac:chgData name="김 기수" userId="c0404611cea20ee4" providerId="LiveId" clId="{830BDF8B-1DE2-463F-AAA4-82052C35F141}" dt="2022-05-25T16:26:07.010" v="1753"/>
          <ac:grpSpMkLst>
            <pc:docMk/>
            <pc:sldMk cId="2410323288" sldId="265"/>
            <ac:grpSpMk id="60" creationId="{54183493-7E86-43AD-2196-C2F86D6C61F1}"/>
          </ac:grpSpMkLst>
        </pc:grpChg>
        <pc:grpChg chg="add mod">
          <ac:chgData name="김 기수" userId="c0404611cea20ee4" providerId="LiveId" clId="{830BDF8B-1DE2-463F-AAA4-82052C35F141}" dt="2022-05-25T16:26:07.010" v="1753"/>
          <ac:grpSpMkLst>
            <pc:docMk/>
            <pc:sldMk cId="2410323288" sldId="265"/>
            <ac:grpSpMk id="62" creationId="{54928BF6-58E7-512A-7E76-428C5BE39338}"/>
          </ac:grpSpMkLst>
        </pc:grpChg>
        <pc:grpChg chg="add mod">
          <ac:chgData name="김 기수" userId="c0404611cea20ee4" providerId="LiveId" clId="{830BDF8B-1DE2-463F-AAA4-82052C35F141}" dt="2022-05-25T16:26:07.010" v="1753"/>
          <ac:grpSpMkLst>
            <pc:docMk/>
            <pc:sldMk cId="2410323288" sldId="265"/>
            <ac:grpSpMk id="64" creationId="{CC578B8B-AFFA-709B-5B9A-0901732A9D7C}"/>
          </ac:grpSpMkLst>
        </pc:grpChg>
        <pc:grpChg chg="del mod">
          <ac:chgData name="김 기수" userId="c0404611cea20ee4" providerId="LiveId" clId="{830BDF8B-1DE2-463F-AAA4-82052C35F141}" dt="2022-05-25T16:28:15.572" v="1786" actId="478"/>
          <ac:grpSpMkLst>
            <pc:docMk/>
            <pc:sldMk cId="2410323288" sldId="265"/>
            <ac:grpSpMk id="1001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6:24:26.118" v="1554" actId="478"/>
          <ac:grpSpMkLst>
            <pc:docMk/>
            <pc:sldMk cId="2410323288" sldId="265"/>
            <ac:grpSpMk id="1004" creationId="{00000000-0000-0000-0000-000000000000}"/>
          </ac:grpSpMkLst>
        </pc:grpChg>
        <pc:picChg chg="mod">
          <ac:chgData name="김 기수" userId="c0404611cea20ee4" providerId="LiveId" clId="{830BDF8B-1DE2-463F-AAA4-82052C35F141}" dt="2022-05-25T16:24:28.284" v="1556"/>
          <ac:picMkLst>
            <pc:docMk/>
            <pc:sldMk cId="2410323288" sldId="265"/>
            <ac:picMk id="47" creationId="{E057A990-20B2-C349-E507-2BB17010D8C7}"/>
          </ac:picMkLst>
        </pc:picChg>
        <pc:picChg chg="mod">
          <ac:chgData name="김 기수" userId="c0404611cea20ee4" providerId="LiveId" clId="{830BDF8B-1DE2-463F-AAA4-82052C35F141}" dt="2022-05-25T16:24:28.284" v="1556"/>
          <ac:picMkLst>
            <pc:docMk/>
            <pc:sldMk cId="2410323288" sldId="265"/>
            <ac:picMk id="49" creationId="{B4B9C47A-A8B5-AFCE-DEEB-FE0DE589A529}"/>
          </ac:picMkLst>
        </pc:picChg>
        <pc:picChg chg="mod">
          <ac:chgData name="김 기수" userId="c0404611cea20ee4" providerId="LiveId" clId="{830BDF8B-1DE2-463F-AAA4-82052C35F141}" dt="2022-05-25T16:24:28.284" v="1556"/>
          <ac:picMkLst>
            <pc:docMk/>
            <pc:sldMk cId="2410323288" sldId="265"/>
            <ac:picMk id="51" creationId="{3BCDB9EE-684E-195F-96D9-56BB11266C77}"/>
          </ac:picMkLst>
        </pc:picChg>
        <pc:picChg chg="mod">
          <ac:chgData name="김 기수" userId="c0404611cea20ee4" providerId="LiveId" clId="{830BDF8B-1DE2-463F-AAA4-82052C35F141}" dt="2022-05-25T16:24:28.284" v="1556"/>
          <ac:picMkLst>
            <pc:docMk/>
            <pc:sldMk cId="2410323288" sldId="265"/>
            <ac:picMk id="53" creationId="{F1A1F02C-7E10-0F4B-BC1B-9070C9B0EDEB}"/>
          </ac:picMkLst>
        </pc:picChg>
        <pc:picChg chg="mod">
          <ac:chgData name="김 기수" userId="c0404611cea20ee4" providerId="LiveId" clId="{830BDF8B-1DE2-463F-AAA4-82052C35F141}" dt="2022-05-25T16:24:28.284" v="1556"/>
          <ac:picMkLst>
            <pc:docMk/>
            <pc:sldMk cId="2410323288" sldId="265"/>
            <ac:picMk id="55" creationId="{0EAE22DB-AE69-538A-1A3B-6CAF01A7CEF1}"/>
          </ac:picMkLst>
        </pc:picChg>
        <pc:picChg chg="mod">
          <ac:chgData name="김 기수" userId="c0404611cea20ee4" providerId="LiveId" clId="{830BDF8B-1DE2-463F-AAA4-82052C35F141}" dt="2022-05-25T16:26:07.010" v="1753"/>
          <ac:picMkLst>
            <pc:docMk/>
            <pc:sldMk cId="2410323288" sldId="265"/>
            <ac:picMk id="57" creationId="{252190D7-A7A4-F6BD-0FFF-D39E7469931A}"/>
          </ac:picMkLst>
        </pc:picChg>
        <pc:picChg chg="mod">
          <ac:chgData name="김 기수" userId="c0404611cea20ee4" providerId="LiveId" clId="{830BDF8B-1DE2-463F-AAA4-82052C35F141}" dt="2022-05-25T16:26:07.010" v="1753"/>
          <ac:picMkLst>
            <pc:docMk/>
            <pc:sldMk cId="2410323288" sldId="265"/>
            <ac:picMk id="59" creationId="{0A38DC33-1ABD-5B89-0385-21A2C5A929E7}"/>
          </ac:picMkLst>
        </pc:picChg>
        <pc:picChg chg="mod">
          <ac:chgData name="김 기수" userId="c0404611cea20ee4" providerId="LiveId" clId="{830BDF8B-1DE2-463F-AAA4-82052C35F141}" dt="2022-05-25T16:26:07.010" v="1753"/>
          <ac:picMkLst>
            <pc:docMk/>
            <pc:sldMk cId="2410323288" sldId="265"/>
            <ac:picMk id="61" creationId="{A552431D-F544-8107-FA88-86FA69286C38}"/>
          </ac:picMkLst>
        </pc:picChg>
        <pc:picChg chg="mod">
          <ac:chgData name="김 기수" userId="c0404611cea20ee4" providerId="LiveId" clId="{830BDF8B-1DE2-463F-AAA4-82052C35F141}" dt="2022-05-25T16:26:07.010" v="1753"/>
          <ac:picMkLst>
            <pc:docMk/>
            <pc:sldMk cId="2410323288" sldId="265"/>
            <ac:picMk id="63" creationId="{149A7569-3F90-60E6-5E2E-3EC3D1CF1EED}"/>
          </ac:picMkLst>
        </pc:picChg>
        <pc:picChg chg="mod">
          <ac:chgData name="김 기수" userId="c0404611cea20ee4" providerId="LiveId" clId="{830BDF8B-1DE2-463F-AAA4-82052C35F141}" dt="2022-05-25T16:26:07.010" v="1753"/>
          <ac:picMkLst>
            <pc:docMk/>
            <pc:sldMk cId="2410323288" sldId="265"/>
            <ac:picMk id="65" creationId="{14B7B186-ECC0-63F3-8E0E-B7F5B912ACD0}"/>
          </ac:picMkLst>
        </pc:picChg>
        <pc:picChg chg="add mod">
          <ac:chgData name="김 기수" userId="c0404611cea20ee4" providerId="LiveId" clId="{830BDF8B-1DE2-463F-AAA4-82052C35F141}" dt="2022-05-25T16:35:35.853" v="1919" actId="1076"/>
          <ac:picMkLst>
            <pc:docMk/>
            <pc:sldMk cId="2410323288" sldId="265"/>
            <ac:picMk id="70" creationId="{52942BCC-3200-88DF-6551-6B4363143937}"/>
          </ac:picMkLst>
        </pc:picChg>
        <pc:picChg chg="add mod">
          <ac:chgData name="김 기수" userId="c0404611cea20ee4" providerId="LiveId" clId="{830BDF8B-1DE2-463F-AAA4-82052C35F141}" dt="2022-05-25T16:35:48.519" v="1943" actId="14100"/>
          <ac:picMkLst>
            <pc:docMk/>
            <pc:sldMk cId="2410323288" sldId="265"/>
            <ac:picMk id="71" creationId="{3331F4CB-168D-C015-7977-0DD3862FE20D}"/>
          </ac:picMkLst>
        </pc:picChg>
      </pc:sldChg>
      <pc:sldChg chg="addSp delSp modSp add del mod ord setBg">
        <pc:chgData name="김 기수" userId="c0404611cea20ee4" providerId="LiveId" clId="{830BDF8B-1DE2-463F-AAA4-82052C35F141}" dt="2022-05-25T16:48:58.524" v="2141" actId="47"/>
        <pc:sldMkLst>
          <pc:docMk/>
          <pc:sldMk cId="4017002308" sldId="266"/>
        </pc:sldMkLst>
        <pc:spChg chg="add mod">
          <ac:chgData name="김 기수" userId="c0404611cea20ee4" providerId="LiveId" clId="{830BDF8B-1DE2-463F-AAA4-82052C35F141}" dt="2022-05-25T15:50:53.867" v="348" actId="1076"/>
          <ac:spMkLst>
            <pc:docMk/>
            <pc:sldMk cId="4017002308" sldId="266"/>
            <ac:spMk id="2" creationId="{2A92A04D-E952-2773-32ED-B7158B3C2411}"/>
          </ac:spMkLst>
        </pc:spChg>
        <pc:spChg chg="mod">
          <ac:chgData name="김 기수" userId="c0404611cea20ee4" providerId="LiveId" clId="{830BDF8B-1DE2-463F-AAA4-82052C35F141}" dt="2022-05-25T15:50:37.844" v="341" actId="1076"/>
          <ac:spMkLst>
            <pc:docMk/>
            <pc:sldMk cId="4017002308" sldId="266"/>
            <ac:spMk id="8" creationId="{00000000-0000-0000-0000-000000000000}"/>
          </ac:spMkLst>
        </pc:spChg>
        <pc:spChg chg="mod">
          <ac:chgData name="김 기수" userId="c0404611cea20ee4" providerId="LiveId" clId="{830BDF8B-1DE2-463F-AAA4-82052C35F141}" dt="2022-05-25T15:51:06.354" v="360" actId="1076"/>
          <ac:spMkLst>
            <pc:docMk/>
            <pc:sldMk cId="4017002308" sldId="266"/>
            <ac:spMk id="9" creationId="{00000000-0000-0000-0000-000000000000}"/>
          </ac:spMkLst>
        </pc:spChg>
        <pc:spChg chg="del">
          <ac:chgData name="김 기수" userId="c0404611cea20ee4" providerId="LiveId" clId="{830BDF8B-1DE2-463F-AAA4-82052C35F141}" dt="2022-05-25T15:45:52.969" v="3" actId="478"/>
          <ac:spMkLst>
            <pc:docMk/>
            <pc:sldMk cId="4017002308" sldId="266"/>
            <ac:spMk id="13" creationId="{00000000-0000-0000-0000-000000000000}"/>
          </ac:spMkLst>
        </pc:spChg>
        <pc:spChg chg="del">
          <ac:chgData name="김 기수" userId="c0404611cea20ee4" providerId="LiveId" clId="{830BDF8B-1DE2-463F-AAA4-82052C35F141}" dt="2022-05-25T15:46:07.812" v="10" actId="478"/>
          <ac:spMkLst>
            <pc:docMk/>
            <pc:sldMk cId="4017002308" sldId="266"/>
            <ac:spMk id="14" creationId="{00000000-0000-0000-0000-000000000000}"/>
          </ac:spMkLst>
        </pc:spChg>
        <pc:spChg chg="del">
          <ac:chgData name="김 기수" userId="c0404611cea20ee4" providerId="LiveId" clId="{830BDF8B-1DE2-463F-AAA4-82052C35F141}" dt="2022-05-25T15:46:07.812" v="10" actId="478"/>
          <ac:spMkLst>
            <pc:docMk/>
            <pc:sldMk cId="4017002308" sldId="266"/>
            <ac:spMk id="24" creationId="{00000000-0000-0000-0000-000000000000}"/>
          </ac:spMkLst>
        </pc:spChg>
        <pc:spChg chg="del">
          <ac:chgData name="김 기수" userId="c0404611cea20ee4" providerId="LiveId" clId="{830BDF8B-1DE2-463F-AAA4-82052C35F141}" dt="2022-05-25T15:46:07.812" v="10" actId="478"/>
          <ac:spMkLst>
            <pc:docMk/>
            <pc:sldMk cId="4017002308" sldId="266"/>
            <ac:spMk id="25" creationId="{00000000-0000-0000-0000-000000000000}"/>
          </ac:spMkLst>
        </pc:spChg>
        <pc:spChg chg="del">
          <ac:chgData name="김 기수" userId="c0404611cea20ee4" providerId="LiveId" clId="{830BDF8B-1DE2-463F-AAA4-82052C35F141}" dt="2022-05-25T15:46:07.812" v="10" actId="478"/>
          <ac:spMkLst>
            <pc:docMk/>
            <pc:sldMk cId="4017002308" sldId="266"/>
            <ac:spMk id="26" creationId="{00000000-0000-0000-0000-000000000000}"/>
          </ac:spMkLst>
        </pc:spChg>
        <pc:spChg chg="add mod">
          <ac:chgData name="김 기수" userId="c0404611cea20ee4" providerId="LiveId" clId="{830BDF8B-1DE2-463F-AAA4-82052C35F141}" dt="2022-05-25T15:50:34.395" v="340" actId="1076"/>
          <ac:spMkLst>
            <pc:docMk/>
            <pc:sldMk cId="4017002308" sldId="266"/>
            <ac:spMk id="35" creationId="{C30B956F-0CAD-184C-9978-4AF195EE154A}"/>
          </ac:spMkLst>
        </pc:spChg>
        <pc:spChg chg="add mod">
          <ac:chgData name="김 기수" userId="c0404611cea20ee4" providerId="LiveId" clId="{830BDF8B-1DE2-463F-AAA4-82052C35F141}" dt="2022-05-25T15:51:40.314" v="364" actId="1076"/>
          <ac:spMkLst>
            <pc:docMk/>
            <pc:sldMk cId="4017002308" sldId="266"/>
            <ac:spMk id="36" creationId="{C8CEFF11-4534-F87B-E554-BEE6EFA2D552}"/>
          </ac:spMkLst>
        </pc:spChg>
        <pc:spChg chg="del">
          <ac:chgData name="김 기수" userId="c0404611cea20ee4" providerId="LiveId" clId="{830BDF8B-1DE2-463F-AAA4-82052C35F141}" dt="2022-05-25T15:46:07.812" v="10" actId="478"/>
          <ac:spMkLst>
            <pc:docMk/>
            <pc:sldMk cId="4017002308" sldId="266"/>
            <ac:spMk id="42" creationId="{00000000-0000-0000-0000-000000000000}"/>
          </ac:spMkLst>
        </pc:spChg>
        <pc:spChg chg="del">
          <ac:chgData name="김 기수" userId="c0404611cea20ee4" providerId="LiveId" clId="{830BDF8B-1DE2-463F-AAA4-82052C35F141}" dt="2022-05-25T15:46:07.812" v="10" actId="478"/>
          <ac:spMkLst>
            <pc:docMk/>
            <pc:sldMk cId="4017002308" sldId="266"/>
            <ac:spMk id="43" creationId="{00000000-0000-0000-0000-000000000000}"/>
          </ac:spMkLst>
        </pc:spChg>
        <pc:grpChg chg="del mod">
          <ac:chgData name="김 기수" userId="c0404611cea20ee4" providerId="LiveId" clId="{830BDF8B-1DE2-463F-AAA4-82052C35F141}" dt="2022-05-25T15:45:56.739" v="6" actId="478"/>
          <ac:grpSpMkLst>
            <pc:docMk/>
            <pc:sldMk cId="4017002308" sldId="266"/>
            <ac:grpSpMk id="1001" creationId="{00000000-0000-0000-0000-000000000000}"/>
          </ac:grpSpMkLst>
        </pc:grpChg>
        <pc:grpChg chg="mod">
          <ac:chgData name="김 기수" userId="c0404611cea20ee4" providerId="LiveId" clId="{830BDF8B-1DE2-463F-AAA4-82052C35F141}" dt="2022-05-25T15:50:30.320" v="338" actId="1076"/>
          <ac:grpSpMkLst>
            <pc:docMk/>
            <pc:sldMk cId="4017002308" sldId="266"/>
            <ac:grpSpMk id="1002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5:46:07.812" v="10" actId="478"/>
          <ac:grpSpMkLst>
            <pc:docMk/>
            <pc:sldMk cId="4017002308" sldId="266"/>
            <ac:grpSpMk id="1005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5:46:07.812" v="10" actId="478"/>
          <ac:grpSpMkLst>
            <pc:docMk/>
            <pc:sldMk cId="4017002308" sldId="266"/>
            <ac:grpSpMk id="1006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5:46:07.812" v="10" actId="478"/>
          <ac:grpSpMkLst>
            <pc:docMk/>
            <pc:sldMk cId="4017002308" sldId="266"/>
            <ac:grpSpMk id="1007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5:46:10.417" v="11" actId="478"/>
          <ac:grpSpMkLst>
            <pc:docMk/>
            <pc:sldMk cId="4017002308" sldId="266"/>
            <ac:grpSpMk id="1008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5:46:10.417" v="11" actId="478"/>
          <ac:grpSpMkLst>
            <pc:docMk/>
            <pc:sldMk cId="4017002308" sldId="266"/>
            <ac:grpSpMk id="1009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5:46:10.417" v="11" actId="478"/>
          <ac:grpSpMkLst>
            <pc:docMk/>
            <pc:sldMk cId="4017002308" sldId="266"/>
            <ac:grpSpMk id="1010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5:46:10.417" v="11" actId="478"/>
          <ac:grpSpMkLst>
            <pc:docMk/>
            <pc:sldMk cId="4017002308" sldId="266"/>
            <ac:grpSpMk id="1011" creationId="{00000000-0000-0000-0000-000000000000}"/>
          </ac:grpSpMkLst>
        </pc:grpChg>
        <pc:picChg chg="add del mod topLvl">
          <ac:chgData name="김 기수" userId="c0404611cea20ee4" providerId="LiveId" clId="{830BDF8B-1DE2-463F-AAA4-82052C35F141}" dt="2022-05-25T15:51:24.534" v="362" actId="1076"/>
          <ac:picMkLst>
            <pc:docMk/>
            <pc:sldMk cId="4017002308" sldId="266"/>
            <ac:picMk id="3" creationId="{00000000-0000-0000-0000-000000000000}"/>
          </ac:picMkLst>
        </pc:picChg>
      </pc:sldChg>
      <pc:sldChg chg="addSp delSp modSp add mod ord setBg">
        <pc:chgData name="김 기수" userId="c0404611cea20ee4" providerId="LiveId" clId="{830BDF8B-1DE2-463F-AAA4-82052C35F141}" dt="2022-05-25T17:08:10.561" v="2200" actId="478"/>
        <pc:sldMkLst>
          <pc:docMk/>
          <pc:sldMk cId="1964332810" sldId="267"/>
        </pc:sldMkLst>
        <pc:spChg chg="mod">
          <ac:chgData name="김 기수" userId="c0404611cea20ee4" providerId="LiveId" clId="{830BDF8B-1DE2-463F-AAA4-82052C35F141}" dt="2022-05-25T16:54:00.446" v="2162" actId="2711"/>
          <ac:spMkLst>
            <pc:docMk/>
            <pc:sldMk cId="1964332810" sldId="267"/>
            <ac:spMk id="2" creationId="{2A92A04D-E952-2773-32ED-B7158B3C2411}"/>
          </ac:spMkLst>
        </pc:spChg>
        <pc:spChg chg="mod">
          <ac:chgData name="김 기수" userId="c0404611cea20ee4" providerId="LiveId" clId="{830BDF8B-1DE2-463F-AAA4-82052C35F141}" dt="2022-05-25T16:53:08.502" v="2161" actId="2711"/>
          <ac:spMkLst>
            <pc:docMk/>
            <pc:sldMk cId="1964332810" sldId="267"/>
            <ac:spMk id="8" creationId="{00000000-0000-0000-0000-000000000000}"/>
          </ac:spMkLst>
        </pc:spChg>
        <pc:spChg chg="mod">
          <ac:chgData name="김 기수" userId="c0404611cea20ee4" providerId="LiveId" clId="{830BDF8B-1DE2-463F-AAA4-82052C35F141}" dt="2022-05-25T16:11:01.436" v="762" actId="2711"/>
          <ac:spMkLst>
            <pc:docMk/>
            <pc:sldMk cId="1964332810" sldId="267"/>
            <ac:spMk id="9" creationId="{00000000-0000-0000-0000-000000000000}"/>
          </ac:spMkLst>
        </pc:spChg>
        <pc:spChg chg="mod">
          <ac:chgData name="김 기수" userId="c0404611cea20ee4" providerId="LiveId" clId="{830BDF8B-1DE2-463F-AAA4-82052C35F141}" dt="2022-05-25T16:56:21.125" v="2177" actId="2711"/>
          <ac:spMkLst>
            <pc:docMk/>
            <pc:sldMk cId="1964332810" sldId="267"/>
            <ac:spMk id="35" creationId="{C30B956F-0CAD-184C-9978-4AF195EE154A}"/>
          </ac:spMkLst>
        </pc:spChg>
        <pc:spChg chg="mod">
          <ac:chgData name="김 기수" userId="c0404611cea20ee4" providerId="LiveId" clId="{830BDF8B-1DE2-463F-AAA4-82052C35F141}" dt="2022-05-25T16:56:12.649" v="2176" actId="2711"/>
          <ac:spMkLst>
            <pc:docMk/>
            <pc:sldMk cId="1964332810" sldId="267"/>
            <ac:spMk id="36" creationId="{C8CEFF11-4534-F87B-E554-BEE6EFA2D552}"/>
          </ac:spMkLst>
        </pc:spChg>
        <pc:picChg chg="mod">
          <ac:chgData name="김 기수" userId="c0404611cea20ee4" providerId="LiveId" clId="{830BDF8B-1DE2-463F-AAA4-82052C35F141}" dt="2022-05-25T16:49:31.671" v="2152" actId="1076"/>
          <ac:picMkLst>
            <pc:docMk/>
            <pc:sldMk cId="1964332810" sldId="267"/>
            <ac:picMk id="3" creationId="{00000000-0000-0000-0000-000000000000}"/>
          </ac:picMkLst>
        </pc:picChg>
        <pc:picChg chg="add del mod">
          <ac:chgData name="김 기수" userId="c0404611cea20ee4" providerId="LiveId" clId="{830BDF8B-1DE2-463F-AAA4-82052C35F141}" dt="2022-05-25T17:08:10.561" v="2200" actId="478"/>
          <ac:picMkLst>
            <pc:docMk/>
            <pc:sldMk cId="1964332810" sldId="267"/>
            <ac:picMk id="14" creationId="{882FC2E9-9DB0-E75E-F2D7-62C0FBB1667F}"/>
          </ac:picMkLst>
        </pc:picChg>
      </pc:sldChg>
      <pc:sldChg chg="addSp delSp modSp add mod ord setBg modAnim">
        <pc:chgData name="김 기수" userId="c0404611cea20ee4" providerId="LiveId" clId="{830BDF8B-1DE2-463F-AAA4-82052C35F141}" dt="2022-05-25T17:55:32.946" v="2542"/>
        <pc:sldMkLst>
          <pc:docMk/>
          <pc:sldMk cId="982094816" sldId="268"/>
        </pc:sldMkLst>
        <pc:spChg chg="del">
          <ac:chgData name="김 기수" userId="c0404611cea20ee4" providerId="LiveId" clId="{830BDF8B-1DE2-463F-AAA4-82052C35F141}" dt="2022-05-25T17:55:03.221" v="2504" actId="478"/>
          <ac:spMkLst>
            <pc:docMk/>
            <pc:sldMk cId="982094816" sldId="268"/>
            <ac:spMk id="2" creationId="{2A92A04D-E952-2773-32ED-B7158B3C2411}"/>
          </ac:spMkLst>
        </pc:spChg>
        <pc:spChg chg="del">
          <ac:chgData name="김 기수" userId="c0404611cea20ee4" providerId="LiveId" clId="{830BDF8B-1DE2-463F-AAA4-82052C35F141}" dt="2022-05-25T17:55:06.040" v="2506" actId="478"/>
          <ac:spMkLst>
            <pc:docMk/>
            <pc:sldMk cId="982094816" sldId="268"/>
            <ac:spMk id="8" creationId="{00000000-0000-0000-0000-000000000000}"/>
          </ac:spMkLst>
        </pc:spChg>
        <pc:spChg chg="del">
          <ac:chgData name="김 기수" userId="c0404611cea20ee4" providerId="LiveId" clId="{830BDF8B-1DE2-463F-AAA4-82052C35F141}" dt="2022-05-25T17:55:04.006" v="2505" actId="478"/>
          <ac:spMkLst>
            <pc:docMk/>
            <pc:sldMk cId="982094816" sldId="268"/>
            <ac:spMk id="9" creationId="{00000000-0000-0000-0000-000000000000}"/>
          </ac:spMkLst>
        </pc:spChg>
        <pc:spChg chg="add mod">
          <ac:chgData name="김 기수" userId="c0404611cea20ee4" providerId="LiveId" clId="{830BDF8B-1DE2-463F-AAA4-82052C35F141}" dt="2022-05-25T17:55:27.607" v="2540" actId="1076"/>
          <ac:spMkLst>
            <pc:docMk/>
            <pc:sldMk cId="982094816" sldId="268"/>
            <ac:spMk id="14" creationId="{3CE4CB56-529C-239E-231D-E79042C86C09}"/>
          </ac:spMkLst>
        </pc:spChg>
        <pc:spChg chg="mod">
          <ac:chgData name="김 기수" userId="c0404611cea20ee4" providerId="LiveId" clId="{830BDF8B-1DE2-463F-AAA4-82052C35F141}" dt="2022-05-25T17:55:24.131" v="2538" actId="20577"/>
          <ac:spMkLst>
            <pc:docMk/>
            <pc:sldMk cId="982094816" sldId="268"/>
            <ac:spMk id="35" creationId="{C30B956F-0CAD-184C-9978-4AF195EE154A}"/>
          </ac:spMkLst>
        </pc:spChg>
        <pc:spChg chg="del">
          <ac:chgData name="김 기수" userId="c0404611cea20ee4" providerId="LiveId" clId="{830BDF8B-1DE2-463F-AAA4-82052C35F141}" dt="2022-05-25T17:55:12.521" v="2511" actId="478"/>
          <ac:spMkLst>
            <pc:docMk/>
            <pc:sldMk cId="982094816" sldId="268"/>
            <ac:spMk id="36" creationId="{C8CEFF11-4534-F87B-E554-BEE6EFA2D552}"/>
          </ac:spMkLst>
        </pc:spChg>
        <pc:grpChg chg="del">
          <ac:chgData name="김 기수" userId="c0404611cea20ee4" providerId="LiveId" clId="{830BDF8B-1DE2-463F-AAA4-82052C35F141}" dt="2022-05-25T17:55:08.651" v="2509" actId="478"/>
          <ac:grpSpMkLst>
            <pc:docMk/>
            <pc:sldMk cId="982094816" sldId="268"/>
            <ac:grpSpMk id="1002" creationId="{00000000-0000-0000-0000-000000000000}"/>
          </ac:grpSpMkLst>
        </pc:grpChg>
        <pc:grpChg chg="del">
          <ac:chgData name="김 기수" userId="c0404611cea20ee4" providerId="LiveId" clId="{830BDF8B-1DE2-463F-AAA4-82052C35F141}" dt="2022-05-25T17:55:11.737" v="2510" actId="478"/>
          <ac:grpSpMkLst>
            <pc:docMk/>
            <pc:sldMk cId="982094816" sldId="268"/>
            <ac:grpSpMk id="1003" creationId="{00000000-0000-0000-0000-000000000000}"/>
          </ac:grpSpMkLst>
        </pc:grpChg>
        <pc:grpChg chg="del mod">
          <ac:chgData name="김 기수" userId="c0404611cea20ee4" providerId="LiveId" clId="{830BDF8B-1DE2-463F-AAA4-82052C35F141}" dt="2022-05-25T17:55:07.926" v="2508" actId="478"/>
          <ac:grpSpMkLst>
            <pc:docMk/>
            <pc:sldMk cId="982094816" sldId="268"/>
            <ac:grpSpMk id="1004" creationId="{00000000-0000-0000-0000-000000000000}"/>
          </ac:grpSpMkLst>
        </pc:grpChg>
      </pc:sldChg>
      <pc:sldChg chg="addSp delSp modSp add del mod setBg">
        <pc:chgData name="김 기수" userId="c0404611cea20ee4" providerId="LiveId" clId="{830BDF8B-1DE2-463F-AAA4-82052C35F141}" dt="2022-05-25T16:13:00.963" v="803" actId="47"/>
        <pc:sldMkLst>
          <pc:docMk/>
          <pc:sldMk cId="3943268225" sldId="268"/>
        </pc:sldMkLst>
        <pc:spChg chg="add mod">
          <ac:chgData name="김 기수" userId="c0404611cea20ee4" providerId="LiveId" clId="{830BDF8B-1DE2-463F-AAA4-82052C35F141}" dt="2022-05-25T16:12:02.326" v="794" actId="404"/>
          <ac:spMkLst>
            <pc:docMk/>
            <pc:sldMk cId="3943268225" sldId="268"/>
            <ac:spMk id="4" creationId="{2A33964C-8CC4-59FB-B5C5-666A8CE85472}"/>
          </ac:spMkLst>
        </pc:spChg>
        <pc:spChg chg="add mod">
          <ac:chgData name="김 기수" userId="c0404611cea20ee4" providerId="LiveId" clId="{830BDF8B-1DE2-463F-AAA4-82052C35F141}" dt="2022-05-25T16:12:15.947" v="801" actId="20577"/>
          <ac:spMkLst>
            <pc:docMk/>
            <pc:sldMk cId="3943268225" sldId="268"/>
            <ac:spMk id="5" creationId="{4A4C5156-76B8-6929-03B1-FBF2AE4D43A9}"/>
          </ac:spMkLst>
        </pc:spChg>
        <pc:spChg chg="del mod">
          <ac:chgData name="김 기수" userId="c0404611cea20ee4" providerId="LiveId" clId="{830BDF8B-1DE2-463F-AAA4-82052C35F141}" dt="2022-05-25T16:11:25.151" v="765" actId="478"/>
          <ac:spMkLst>
            <pc:docMk/>
            <pc:sldMk cId="3943268225" sldId="268"/>
            <ac:spMk id="33" creationId="{72267232-9A85-4228-B0DF-E35F21CB7EC5}"/>
          </ac:spMkLst>
        </pc:spChg>
        <pc:spChg chg="del">
          <ac:chgData name="김 기수" userId="c0404611cea20ee4" providerId="LiveId" clId="{830BDF8B-1DE2-463F-AAA4-82052C35F141}" dt="2022-05-25T16:11:25.151" v="765" actId="478"/>
          <ac:spMkLst>
            <pc:docMk/>
            <pc:sldMk cId="3943268225" sldId="268"/>
            <ac:spMk id="35" creationId="{6FE2ED22-5925-48E3-A9AA-8DC9E4DFF370}"/>
          </ac:spMkLst>
        </pc:spChg>
        <pc:spChg chg="del">
          <ac:chgData name="김 기수" userId="c0404611cea20ee4" providerId="LiveId" clId="{830BDF8B-1DE2-463F-AAA4-82052C35F141}" dt="2022-05-25T16:11:25.151" v="765" actId="478"/>
          <ac:spMkLst>
            <pc:docMk/>
            <pc:sldMk cId="3943268225" sldId="268"/>
            <ac:spMk id="36" creationId="{18E55C8C-61F3-4BB6-9C1D-62F2849FD189}"/>
          </ac:spMkLst>
        </pc:spChg>
        <pc:spChg chg="del">
          <ac:chgData name="김 기수" userId="c0404611cea20ee4" providerId="LiveId" clId="{830BDF8B-1DE2-463F-AAA4-82052C35F141}" dt="2022-05-25T16:11:25.151" v="765" actId="478"/>
          <ac:spMkLst>
            <pc:docMk/>
            <pc:sldMk cId="3943268225" sldId="268"/>
            <ac:spMk id="37" creationId="{0AC3C7E7-F29B-4C43-9D3D-2671E94E76F8}"/>
          </ac:spMkLst>
        </pc:spChg>
        <pc:spChg chg="del">
          <ac:chgData name="김 기수" userId="c0404611cea20ee4" providerId="LiveId" clId="{830BDF8B-1DE2-463F-AAA4-82052C35F141}" dt="2022-05-25T16:11:32.987" v="768" actId="478"/>
          <ac:spMkLst>
            <pc:docMk/>
            <pc:sldMk cId="3943268225" sldId="268"/>
            <ac:spMk id="48" creationId="{EE0E5E50-1C7D-43D3-A4E0-8ABAFEA524A7}"/>
          </ac:spMkLst>
        </pc:spChg>
        <pc:spChg chg="del">
          <ac:chgData name="김 기수" userId="c0404611cea20ee4" providerId="LiveId" clId="{830BDF8B-1DE2-463F-AAA4-82052C35F141}" dt="2022-05-25T16:11:32.987" v="768" actId="478"/>
          <ac:spMkLst>
            <pc:docMk/>
            <pc:sldMk cId="3943268225" sldId="268"/>
            <ac:spMk id="49" creationId="{FEA0B9E7-AA06-464A-9345-852FB284033C}"/>
          </ac:spMkLst>
        </pc:spChg>
        <pc:grpChg chg="del">
          <ac:chgData name="김 기수" userId="c0404611cea20ee4" providerId="LiveId" clId="{830BDF8B-1DE2-463F-AAA4-82052C35F141}" dt="2022-05-25T16:11:25.151" v="765" actId="478"/>
          <ac:grpSpMkLst>
            <pc:docMk/>
            <pc:sldMk cId="3943268225" sldId="268"/>
            <ac:grpSpMk id="38" creationId="{C63273F5-12B4-49D6-9B35-D6D9ED93A38C}"/>
          </ac:grpSpMkLst>
        </pc:grpChg>
        <pc:grpChg chg="del">
          <ac:chgData name="김 기수" userId="c0404611cea20ee4" providerId="LiveId" clId="{830BDF8B-1DE2-463F-AAA4-82052C35F141}" dt="2022-05-25T16:11:40.002" v="770" actId="478"/>
          <ac:grpSpMkLst>
            <pc:docMk/>
            <pc:sldMk cId="3943268225" sldId="268"/>
            <ac:grpSpMk id="40" creationId="{362F7C68-28C5-4B5F-BC80-A5F82F6D853E}"/>
          </ac:grpSpMkLst>
        </pc:grpChg>
        <pc:grpChg chg="del">
          <ac:chgData name="김 기수" userId="c0404611cea20ee4" providerId="LiveId" clId="{830BDF8B-1DE2-463F-AAA4-82052C35F141}" dt="2022-05-25T16:11:40.002" v="770" actId="478"/>
          <ac:grpSpMkLst>
            <pc:docMk/>
            <pc:sldMk cId="3943268225" sldId="268"/>
            <ac:grpSpMk id="42" creationId="{4D8CA679-D508-4559-AC7E-269CEEEB14A3}"/>
          </ac:grpSpMkLst>
        </pc:grpChg>
        <pc:grpChg chg="del">
          <ac:chgData name="김 기수" userId="c0404611cea20ee4" providerId="LiveId" clId="{830BDF8B-1DE2-463F-AAA4-82052C35F141}" dt="2022-05-25T16:11:40.002" v="770" actId="478"/>
          <ac:grpSpMkLst>
            <pc:docMk/>
            <pc:sldMk cId="3943268225" sldId="268"/>
            <ac:grpSpMk id="44" creationId="{CD91254A-4E56-44EA-900F-DD12BB619F48}"/>
          </ac:grpSpMkLst>
        </pc:grpChg>
        <pc:grpChg chg="del">
          <ac:chgData name="김 기수" userId="c0404611cea20ee4" providerId="LiveId" clId="{830BDF8B-1DE2-463F-AAA4-82052C35F141}" dt="2022-05-25T16:11:40.002" v="770" actId="478"/>
          <ac:grpSpMkLst>
            <pc:docMk/>
            <pc:sldMk cId="3943268225" sldId="268"/>
            <ac:grpSpMk id="46" creationId="{0C697968-578F-4A0B-8D71-656F29DF68ED}"/>
          </ac:grpSpMkLst>
        </pc:grpChg>
        <pc:grpChg chg="mod">
          <ac:chgData name="김 기수" userId="c0404611cea20ee4" providerId="LiveId" clId="{830BDF8B-1DE2-463F-AAA4-82052C35F141}" dt="2022-05-25T16:11:46.003" v="771" actId="1076"/>
          <ac:grpSpMkLst>
            <pc:docMk/>
            <pc:sldMk cId="3943268225" sldId="268"/>
            <ac:grpSpMk id="1001" creationId="{00000000-0000-0000-0000-000000000000}"/>
          </ac:grpSpMkLst>
        </pc:grpChg>
      </pc:sldChg>
      <pc:sldChg chg="add setBg">
        <pc:chgData name="김 기수" userId="c0404611cea20ee4" providerId="LiveId" clId="{830BDF8B-1DE2-463F-AAA4-82052C35F141}" dt="2022-05-26T03:18:00.223" v="2544"/>
        <pc:sldMkLst>
          <pc:docMk/>
          <pc:sldMk cId="4195962251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ohou.se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6835"/>
            <a:ext cx="18285714" cy="102857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30B956F-0CAD-184C-9978-4AF195EE154A}"/>
              </a:ext>
            </a:extLst>
          </p:cNvPr>
          <p:cNvSpPr txBox="1"/>
          <p:nvPr/>
        </p:nvSpPr>
        <p:spPr>
          <a:xfrm>
            <a:off x="4114800" y="2933700"/>
            <a:ext cx="110615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kern="0" spc="4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JejuMyeongjo" pitchFamily="34" charset="0"/>
              </a:rPr>
              <a:t>POINTER TEST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4CB56-529C-239E-231D-E79042C86C09}"/>
              </a:ext>
            </a:extLst>
          </p:cNvPr>
          <p:cNvSpPr txBox="1"/>
          <p:nvPr/>
        </p:nvSpPr>
        <p:spPr>
          <a:xfrm>
            <a:off x="4114800" y="5600700"/>
            <a:ext cx="110615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kern="0" spc="4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JejuMyeongjo" pitchFamily="34" charset="0"/>
              </a:rPr>
              <a:t>POINTER TEST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09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품사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태깅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6911E4-7BCD-7B8A-C9C3-F3B6FBC25EBE}"/>
              </a:ext>
            </a:extLst>
          </p:cNvPr>
          <p:cNvSpPr txBox="1"/>
          <p:nvPr/>
        </p:nvSpPr>
        <p:spPr>
          <a:xfrm>
            <a:off x="609600" y="2793077"/>
            <a:ext cx="15481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토픽 모델링에 중요하다고 생각되는 품사인 명사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동사 추출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06880-B9B7-D0B2-E18C-0C626D07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07757"/>
            <a:ext cx="17068800" cy="12775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3F4C1A-3658-2405-322D-93A7FE20B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4" y="3591898"/>
            <a:ext cx="17068800" cy="57720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CAAF8-EC87-AEC2-6DED-04ACD29D5F34}"/>
              </a:ext>
            </a:extLst>
          </p:cNvPr>
          <p:cNvSpPr txBox="1"/>
          <p:nvPr/>
        </p:nvSpPr>
        <p:spPr>
          <a:xfrm>
            <a:off x="609600" y="9435525"/>
            <a:ext cx="15481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태깅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결과를 데이터프레임 하나의 컬럼으로 저장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6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벡터화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6911E4-7BCD-7B8A-C9C3-F3B6FBC25EBE}"/>
              </a:ext>
            </a:extLst>
          </p:cNvPr>
          <p:cNvSpPr txBox="1"/>
          <p:nvPr/>
        </p:nvSpPr>
        <p:spPr>
          <a:xfrm>
            <a:off x="495300" y="2612744"/>
            <a:ext cx="15481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Tokenizer()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함수를 이용하여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컴퓨터가 텍스트를 숫자로 인식할 수 있도록 벡터화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D818DE-3B32-A2F9-084A-83278C8F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27595"/>
            <a:ext cx="17297400" cy="894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F7E048-E87F-44B4-F6CC-BE28E3E2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4" y="3419505"/>
            <a:ext cx="17297400" cy="12745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EB0BF6-CD62-4321-FE66-2460BB02728C}"/>
              </a:ext>
            </a:extLst>
          </p:cNvPr>
          <p:cNvSpPr txBox="1"/>
          <p:nvPr/>
        </p:nvSpPr>
        <p:spPr>
          <a:xfrm>
            <a:off x="-2819400" y="4950344"/>
            <a:ext cx="15481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리뷰에 어떤 단어가 가장 많이 들어 있는 지 확인 가능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218BAE-9565-37C5-8CC2-F7F581C5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5835056"/>
            <a:ext cx="17250286" cy="35723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7B7F3A-E9BB-830A-FF16-9FFE39E562B2}"/>
              </a:ext>
            </a:extLst>
          </p:cNvPr>
          <p:cNvSpPr txBox="1"/>
          <p:nvPr/>
        </p:nvSpPr>
        <p:spPr>
          <a:xfrm>
            <a:off x="-3048000" y="9563100"/>
            <a:ext cx="15481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희귀 단어의 등장 비율 확인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벡터화할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크기 조정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31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벡터화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6911E4-7BCD-7B8A-C9C3-F3B6FBC25EBE}"/>
              </a:ext>
            </a:extLst>
          </p:cNvPr>
          <p:cNvSpPr txBox="1"/>
          <p:nvPr/>
        </p:nvSpPr>
        <p:spPr>
          <a:xfrm>
            <a:off x="508000" y="3168809"/>
            <a:ext cx="15481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희귀 단어 빈도 확인 후 숫자로 벡터화 할 크기 재조정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B0BF6-CD62-4321-FE66-2460BB02728C}"/>
              </a:ext>
            </a:extLst>
          </p:cNvPr>
          <p:cNvSpPr txBox="1"/>
          <p:nvPr/>
        </p:nvSpPr>
        <p:spPr>
          <a:xfrm>
            <a:off x="-3429000" y="5885504"/>
            <a:ext cx="15481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전체적인 리뷰의 평균 길이와 최대 길이 변화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355E2-2010-DD21-3074-3DB6D998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66009"/>
            <a:ext cx="17449800" cy="1744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FE6458-BEDA-9F7F-6237-3D5EFF38D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015995"/>
            <a:ext cx="18288000" cy="17626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143D95-F58A-00D5-5EA6-FD04D6879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6554156"/>
            <a:ext cx="17449800" cy="25668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3B3CA1-B515-29F5-0EF0-52AD14BBA2F3}"/>
              </a:ext>
            </a:extLst>
          </p:cNvPr>
          <p:cNvSpPr txBox="1"/>
          <p:nvPr/>
        </p:nvSpPr>
        <p:spPr>
          <a:xfrm>
            <a:off x="-3352800" y="9311678"/>
            <a:ext cx="15481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리뷰에 대해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 패딩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pad_sequences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300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 분석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E3C7AFE-C63E-FDA8-2E7C-D4369A4EE184}"/>
              </a:ext>
            </a:extLst>
          </p:cNvPr>
          <p:cNvSpPr txBox="1"/>
          <p:nvPr/>
        </p:nvSpPr>
        <p:spPr>
          <a:xfrm>
            <a:off x="4419600" y="4226658"/>
            <a:ext cx="1516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시킨 데이터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Naver Movie Sentiment Corpus</a:t>
            </a: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BF164A-ADAE-2AFD-7AA6-A0AD393DB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62743"/>
            <a:ext cx="16459200" cy="2813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6D446F-F83D-394C-5BE0-B150BA147CA5}"/>
              </a:ext>
            </a:extLst>
          </p:cNvPr>
          <p:cNvSpPr txBox="1"/>
          <p:nvPr/>
        </p:nvSpPr>
        <p:spPr>
          <a:xfrm>
            <a:off x="901700" y="5124529"/>
            <a:ext cx="1516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학습 결과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A9011B-FE9C-2581-AB18-206DCA0AC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25741"/>
              </p:ext>
            </p:extLst>
          </p:nvPr>
        </p:nvGraphicFramePr>
        <p:xfrm>
          <a:off x="993261" y="6062558"/>
          <a:ext cx="16075282" cy="2562761"/>
        </p:xfrm>
        <a:graphic>
          <a:graphicData uri="http://schemas.openxmlformats.org/drawingml/2006/table">
            <a:tbl>
              <a:tblPr/>
              <a:tblGrid>
                <a:gridCol w="8037641">
                  <a:extLst>
                    <a:ext uri="{9D8B030D-6E8A-4147-A177-3AD203B41FA5}">
                      <a16:colId xmlns:a16="http://schemas.microsoft.com/office/drawing/2014/main" val="2662673629"/>
                    </a:ext>
                  </a:extLst>
                </a:gridCol>
                <a:gridCol w="8037641">
                  <a:extLst>
                    <a:ext uri="{9D8B030D-6E8A-4147-A177-3AD203B41FA5}">
                      <a16:colId xmlns:a16="http://schemas.microsoft.com/office/drawing/2014/main" val="1616712120"/>
                    </a:ext>
                  </a:extLst>
                </a:gridCol>
              </a:tblGrid>
              <a:tr h="6387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정확도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784990"/>
                  </a:ext>
                </a:extLst>
              </a:tr>
              <a:tr h="6387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Logistic Regression(TFIDF)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약 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82%</a:t>
                      </a:r>
                      <a:endParaRPr lang="ko-KR" altLang="en-US" sz="2400" b="1" kern="0" spc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52645"/>
                  </a:ext>
                </a:extLst>
              </a:tr>
              <a:tr h="6387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Logistic Regression(</a:t>
                      </a:r>
                      <a:r>
                        <a:rPr lang="en-US" sz="2400" b="1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CountVectorizer</a:t>
                      </a: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약 </a:t>
                      </a:r>
                      <a:r>
                        <a:rPr lang="en-US" altLang="ko-KR" sz="2400" b="1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81%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731789"/>
                  </a:ext>
                </a:extLst>
              </a:tr>
              <a:tr h="6387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LSTM(Tokenizing)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약 </a:t>
                      </a:r>
                      <a:r>
                        <a:rPr lang="en-US" altLang="ko-KR" sz="2400" b="1" kern="0" spc="0" dirty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85%</a:t>
                      </a:r>
                      <a:endParaRPr lang="ko-KR" altLang="en-US" sz="2400" b="1" kern="0" spc="0" dirty="0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4579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B2186EA2-4B41-FDE7-6E11-7CBB3320E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457" y="6037875"/>
            <a:ext cx="55175675" cy="118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2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 분석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83712B-CBA4-CAF6-D81D-2D1FA3944FFE}"/>
              </a:ext>
            </a:extLst>
          </p:cNvPr>
          <p:cNvSpPr txBox="1"/>
          <p:nvPr/>
        </p:nvSpPr>
        <p:spPr>
          <a:xfrm>
            <a:off x="609600" y="6678217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감성분석 진행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(training phase) </a:t>
            </a: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760E0-408D-BC71-E860-97B94540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95699"/>
            <a:ext cx="17221200" cy="52269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2AE0C8-DAF6-1E19-1E2E-82F462629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7518604"/>
            <a:ext cx="18288000" cy="8842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DEDEBC-6A0E-D790-5E22-6DCD14341D21}"/>
              </a:ext>
            </a:extLst>
          </p:cNvPr>
          <p:cNvSpPr txBox="1"/>
          <p:nvPr/>
        </p:nvSpPr>
        <p:spPr>
          <a:xfrm>
            <a:off x="609600" y="8658488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감성분석 진행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(test phase)</a:t>
            </a: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1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 분석 후 평점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rescoring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E3C7AFE-C63E-FDA8-2E7C-D4369A4EE184}"/>
              </a:ext>
            </a:extLst>
          </p:cNvPr>
          <p:cNvSpPr txBox="1"/>
          <p:nvPr/>
        </p:nvSpPr>
        <p:spPr>
          <a:xfrm>
            <a:off x="533400" y="3390900"/>
            <a:ext cx="1516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학습시킬 모델 이용하여 리뷰에 대해 감정 예측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3712B-CBA4-CAF6-D81D-2D1FA3944FFE}"/>
              </a:ext>
            </a:extLst>
          </p:cNvPr>
          <p:cNvSpPr txBox="1"/>
          <p:nvPr/>
        </p:nvSpPr>
        <p:spPr>
          <a:xfrm>
            <a:off x="533400" y="8725344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예측한 결과를 토대로 데이터프레임에 감정 점수 따로 부여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66F20-E76B-5D12-80B3-BB575C7F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09677"/>
            <a:ext cx="17297400" cy="19832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C7C5A1-BCF9-5630-AF20-D10D65BB2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93401"/>
            <a:ext cx="18288000" cy="17854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B49F54-58E3-0CC5-FE6A-45045FC6B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293401"/>
            <a:ext cx="17602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2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감정 분석 후 평점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rescoring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D2D6A8-222D-D4AD-6333-5D17004BA2A4}"/>
              </a:ext>
            </a:extLst>
          </p:cNvPr>
          <p:cNvSpPr txBox="1"/>
          <p:nvPr/>
        </p:nvSpPr>
        <p:spPr>
          <a:xfrm>
            <a:off x="597195" y="3338595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부여한 평점과 감성분석 모델이 예측한 평점을 </a:t>
            </a:r>
            <a:r>
              <a:rPr lang="en-US" altLang="ko-KR" sz="3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: 1</a:t>
            </a:r>
            <a:r>
              <a:rPr lang="ko-KR" altLang="en-US" sz="3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가중치를 두어 평점 </a:t>
            </a:r>
            <a:r>
              <a:rPr lang="en-US" altLang="ko-KR" sz="3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rescoring</a:t>
            </a:r>
            <a:endParaRPr lang="ko-KR" altLang="en-US" sz="3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292C8-F000-2B8A-2BFB-BE052925E19D}"/>
              </a:ext>
            </a:extLst>
          </p:cNvPr>
          <p:cNvSpPr txBox="1"/>
          <p:nvPr/>
        </p:nvSpPr>
        <p:spPr>
          <a:xfrm>
            <a:off x="609600" y="2470672"/>
            <a:ext cx="1680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 분석 모델이 예측한 평점과 사용자가 부여한 평점 간의 차이가 매우 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972D0-8AD1-6BE4-BAFF-D0CE4A6D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7798"/>
            <a:ext cx="15611475" cy="800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9D354E-03A9-1B5F-7D3B-3D7D0620B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95" y="4083407"/>
            <a:ext cx="16306800" cy="1476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6D9FD7-5852-3C47-4634-475D2DE2D2B4}"/>
              </a:ext>
            </a:extLst>
          </p:cNvPr>
          <p:cNvSpPr txBox="1"/>
          <p:nvPr/>
        </p:nvSpPr>
        <p:spPr>
          <a:xfrm>
            <a:off x="607474" y="5830006"/>
            <a:ext cx="1680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모델이 예측한 평점과 사용자가 부여한 평점 간의 차이를 보정</a:t>
            </a:r>
          </a:p>
        </p:txBody>
      </p:sp>
    </p:spTree>
    <p:extLst>
      <p:ext uri="{BB962C8B-B14F-4D97-AF65-F5344CB8AC3E}">
        <p14:creationId xmlns:p14="http://schemas.microsoft.com/office/powerpoint/2010/main" val="250061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모델링 시작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25CD5F0-3F50-E833-7A57-90B02D2B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09700"/>
            <a:ext cx="18288000" cy="3148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1E7C68-44D0-A799-BA40-4F2A56F26FC2}"/>
              </a:ext>
            </a:extLst>
          </p:cNvPr>
          <p:cNvSpPr txBox="1"/>
          <p:nvPr/>
        </p:nvSpPr>
        <p:spPr>
          <a:xfrm>
            <a:off x="457200" y="4630735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평점 별 어떤 토픽을 주제로 하고 있는 지 확인하기 위해 구간을 나누어 데이터프레임 분할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F8D45-D99B-5777-3F64-29CE28C26162}"/>
              </a:ext>
            </a:extLst>
          </p:cNvPr>
          <p:cNvSpPr txBox="1"/>
          <p:nvPr/>
        </p:nvSpPr>
        <p:spPr>
          <a:xfrm>
            <a:off x="457200" y="5610282"/>
            <a:ext cx="17830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청소용품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가구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의자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가전제품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선반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 이하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verybad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2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 이상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 이하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(bad), 3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 이상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 이하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(normal), 4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 이상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 이하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(good)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A6D16E-BF45-6946-4B3D-074EDE5D9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838303"/>
              </p:ext>
            </p:extLst>
          </p:nvPr>
        </p:nvGraphicFramePr>
        <p:xfrm>
          <a:off x="4419600" y="7505700"/>
          <a:ext cx="8915400" cy="1923415"/>
        </p:xfrm>
        <a:graphic>
          <a:graphicData uri="http://schemas.openxmlformats.org/drawingml/2006/table">
            <a:tbl>
              <a:tblPr/>
              <a:tblGrid>
                <a:gridCol w="4457700">
                  <a:extLst>
                    <a:ext uri="{9D8B030D-6E8A-4147-A177-3AD203B41FA5}">
                      <a16:colId xmlns:a16="http://schemas.microsoft.com/office/drawing/2014/main" val="763015835"/>
                    </a:ext>
                  </a:extLst>
                </a:gridCol>
                <a:gridCol w="4457700">
                  <a:extLst>
                    <a:ext uri="{9D8B030D-6E8A-4147-A177-3AD203B41FA5}">
                      <a16:colId xmlns:a16="http://schemas.microsoft.com/office/drawing/2014/main" val="27499437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평균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보정 점수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correction score)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578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이하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verybad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1.506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080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초과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이하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(bad)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2.678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103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초과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이하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(normal)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3.640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689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초과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4.487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59805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63ABBA8-6588-5FFC-1FB8-387CB6F0F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654" y="767142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91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모델링 결과 분석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선반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수납장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거울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Verybad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923CE9-BB3E-EA26-10E9-371D94E79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9" y="2171700"/>
            <a:ext cx="9368901" cy="5410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480868-7175-D0BE-E4EC-123D38FEA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74993"/>
            <a:ext cx="8915400" cy="56069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762272" y="7993977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하자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센터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주문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불량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긍정적인 요소가 보이지 않음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물품 배송 과정에서의 문제점이 많은 것으로 추정</a:t>
            </a:r>
          </a:p>
        </p:txBody>
      </p:sp>
    </p:spTree>
    <p:extLst>
      <p:ext uri="{BB962C8B-B14F-4D97-AF65-F5344CB8AC3E}">
        <p14:creationId xmlns:p14="http://schemas.microsoft.com/office/powerpoint/2010/main" val="315643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모델링 결과 분석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선반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수납장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거울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Bad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762272" y="7993977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조립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수납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좋아요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나사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구멍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불량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귀찮아서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하자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부정적인 부분과 긍정적인 부분이 같이 공존하고 있는 모습을 보임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물품 배송 과정 문제 존재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3D251F-003B-FC1F-2BB8-AB6D3A07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3502"/>
            <a:ext cx="10134600" cy="58454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985064-F866-371E-48F3-1C21EA475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942073"/>
            <a:ext cx="11098274" cy="58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6835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20400" y="1195049"/>
            <a:ext cx="4030768" cy="3537205"/>
            <a:chOff x="13194565" y="5248001"/>
            <a:chExt cx="4030768" cy="35372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4565" y="5248001"/>
              <a:ext cx="4030768" cy="353720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4400" y="1424545"/>
            <a:ext cx="20945424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200" b="1" kern="0" spc="4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JejuMyeongjo" pitchFamily="34" charset="0"/>
              </a:rPr>
              <a:t>팀 프로젝트</a:t>
            </a:r>
          </a:p>
          <a:p>
            <a:r>
              <a:rPr lang="ko-KR" altLang="en-US" sz="11200" b="1" kern="0" spc="4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JejuMyeongjo" pitchFamily="34" charset="0"/>
              </a:rPr>
              <a:t>최종</a:t>
            </a:r>
            <a:r>
              <a:rPr lang="en-US" sz="11200" b="1" kern="0" spc="400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JejuMyeongjo" pitchFamily="34" charset="0"/>
              </a:rPr>
              <a:t>발표</a:t>
            </a:r>
            <a:endParaRPr 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6200" y="5328047"/>
            <a:ext cx="102870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TM-WDM – Topic modeling , we do modeling&gt;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39415" y="1204254"/>
            <a:ext cx="16806884" cy="17571"/>
            <a:chOff x="739415" y="1204254"/>
            <a:chExt cx="16806884" cy="17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415" y="1204254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7034" y="5048694"/>
            <a:ext cx="16806884" cy="17571"/>
            <a:chOff x="747034" y="5048694"/>
            <a:chExt cx="16806884" cy="17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034" y="5048694"/>
              <a:ext cx="16806884" cy="17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92A04D-E952-2773-32ED-B7158B3C2411}"/>
              </a:ext>
            </a:extLst>
          </p:cNvPr>
          <p:cNvSpPr txBox="1"/>
          <p:nvPr/>
        </p:nvSpPr>
        <p:spPr>
          <a:xfrm>
            <a:off x="2743200" y="6130730"/>
            <a:ext cx="1226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2018204009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김기수</a:t>
            </a:r>
            <a:endParaRPr lang="en-US" altLang="ko-KR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2018204072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김재윤</a:t>
            </a:r>
            <a:endParaRPr lang="en-US" altLang="ko-KR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2018204077 </a:t>
            </a:r>
            <a:r>
              <a:rPr lang="ko-KR" altLang="en-US" sz="5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김태영</a:t>
            </a:r>
            <a:endParaRPr lang="en-US" altLang="ko-KR" sz="5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0B956F-0CAD-184C-9978-4AF195EE154A}"/>
              </a:ext>
            </a:extLst>
          </p:cNvPr>
          <p:cNvSpPr txBox="1"/>
          <p:nvPr/>
        </p:nvSpPr>
        <p:spPr>
          <a:xfrm>
            <a:off x="12420600" y="2434948"/>
            <a:ext cx="110615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kern="0" spc="4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JejuMyeongjo" pitchFamily="34" charset="0"/>
              </a:rPr>
              <a:t>TM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C8CEFF11-4534-F87B-E554-BEE6EFA2D552}"/>
              </a:ext>
            </a:extLst>
          </p:cNvPr>
          <p:cNvSpPr txBox="1"/>
          <p:nvPr/>
        </p:nvSpPr>
        <p:spPr>
          <a:xfrm>
            <a:off x="1143000" y="691351"/>
            <a:ext cx="36714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Baskerville Old Face" pitchFamily="34" charset="0"/>
              </a:rPr>
              <a:t>2022.06.08</a:t>
            </a:r>
            <a:endParaRPr 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33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모델링 결과 분석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선반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수납장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거울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Normal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762272" y="7993977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좋아요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조립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깔끔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책상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튼튼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최고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서랍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빠르고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여자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물품 배송과 관련하여 만족하는 부분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외에도 물품 자체와 관련한 평가 존재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9E55A9-2BB3-EADE-016A-7C84B237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74994"/>
            <a:ext cx="10463746" cy="5606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A7C1FD-A5CB-5584-9BB7-FBE1122DD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1974993"/>
            <a:ext cx="11994366" cy="56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모델링 결과 분석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선반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수납장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거울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Good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튼튼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쉽다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빠르다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이쁘다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화이트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완성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여자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 관련 부분과 물품 자체에 대한 만족도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EF68B-2B2B-9167-0776-1BE830FD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97903"/>
            <a:ext cx="11125200" cy="51791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47300E-DDC1-B45A-69CB-A67ACE97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2097903"/>
            <a:ext cx="10874406" cy="51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7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Verybad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762272" y="7787381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조립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택배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귀찮음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algn="ctr">
              <a:buFont typeface="Symbol" panose="05050102010706020507" pitchFamily="18" charset="2"/>
              <a:buChar char="Þ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긍정적인 요소가 약간은 보이지만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물품 배송 과정에서의 문제점이 많은 것으로 추정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BFB471-42A8-3C46-24D1-B3B863993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555" y="2138874"/>
            <a:ext cx="8229601" cy="52337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0D1772-EE3B-796D-77BC-87B3B958F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91" y="2138875"/>
            <a:ext cx="8229600" cy="52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4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가구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bad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생각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조립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좋아요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만족스럽다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괜찮다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환불 등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부정적인 부분과 긍정적인 부분이 같이 공존하고 있는 모습을 보임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물품 배송 과정 문제 존재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E763EB-33FE-BAFA-8FC2-44D99E285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03" y="1974994"/>
            <a:ext cx="7649407" cy="48766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4AF63C-2C47-9496-BA46-F5B855C96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07221"/>
            <a:ext cx="7649407" cy="47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89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모델링 결과 분석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선반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수납장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거울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Normal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조립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빠르다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예쁘다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만족스럽다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튼튼하다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물품 배송과 관련하여 만족하는 부분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외에도 물품 자체와 관련한 평가 존재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4EFBA1-9ECF-A668-27BE-9092C8FC7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26106"/>
            <a:ext cx="7555439" cy="47255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799F45-7A8A-C244-9E0E-FAFBD1718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774" y="2126105"/>
            <a:ext cx="7586398" cy="47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3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모델링 결과 분석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선반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수납장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거울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Good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튼튼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쉽다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빠르다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이쁘다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화이트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완성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여자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 관련 부분과 물품 자체에 대한 만족도를 볼 수 있음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1EE6ED-D80A-8566-79C8-051244666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314" y="2141165"/>
            <a:ext cx="8153400" cy="51517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11D43E-213D-FA3F-F31A-EE5442593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141165"/>
            <a:ext cx="7543800" cy="51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58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청소 용품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(Poll)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Verybad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불량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조립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밀대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않고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긍정적인 부분이 조금 보이나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대부분 부정적인 단어로 이루어져 있음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0C2F4B-AFC9-ACBC-AE1C-AA5962747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75257"/>
            <a:ext cx="7337724" cy="50142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03B532-CF5F-2EA1-9935-B9B8681EE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17" y="2038954"/>
            <a:ext cx="7785100" cy="50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66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청소 용품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(Poll)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Bad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좋아요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가볍고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닦이고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편하다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algn="ctr">
              <a:buFont typeface="Symbol" panose="05050102010706020507" pitchFamily="18" charset="2"/>
              <a:buChar char="Þ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부정적인 단어와 긍정적인 단어가 모두 보이지만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긍정적인 단어가 더 많다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A198D3-9E19-C428-B872-6FD268FA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23566"/>
            <a:ext cx="7868850" cy="4824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F1B62E-5DDA-7572-AB83-1A44BE332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799" y="2201742"/>
            <a:ext cx="8020839" cy="48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7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청소 용품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(Poll)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Normal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걸레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조립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편하다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닦인다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자주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가볍다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물품 배송과 관련하여 만족하는 부분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외에도 물품 자체와 관련한 평가 존재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AE7BD5-2D37-003B-C94A-4D2FF583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67" y="2171276"/>
            <a:ext cx="7666144" cy="48494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20A3BB-F1AA-482F-12D0-9E52D57CB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71700"/>
            <a:ext cx="7662800" cy="48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44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청소 용품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(Poll)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Good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걸레질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편하다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사세요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가볍다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물걸레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분사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 관련 부분과 물품 자체에 대한 만족도를 볼 수 있음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3EF3FE6-2040-2547-1FAF-385E3BE4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118999"/>
            <a:ext cx="7446390" cy="46392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8F3569A-BC8B-0A86-3C47-64CA12C6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22291"/>
            <a:ext cx="7440950" cy="463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9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2">
            <a:extLst>
              <a:ext uri="{FF2B5EF4-FFF2-40B4-BE49-F238E27FC236}">
                <a16:creationId xmlns:a16="http://schemas.microsoft.com/office/drawing/2014/main" id="{7E0E71FE-E6BB-4ACA-A494-AF8CE8787A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6835"/>
            <a:ext cx="18285714" cy="10285714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6444326" y="570878"/>
            <a:ext cx="11232818" cy="19337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787319" y="570878"/>
            <a:ext cx="12514484" cy="193373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타원 18"/>
          <p:cNvSpPr/>
          <p:nvPr/>
        </p:nvSpPr>
        <p:spPr>
          <a:xfrm>
            <a:off x="4032788" y="756380"/>
            <a:ext cx="1562726" cy="1562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FFC000"/>
                </a:solidFill>
              </a:rPr>
              <a:t>01</a:t>
            </a:r>
            <a:endParaRPr lang="ko-KR" altLang="en-US" sz="5400" b="1" dirty="0">
              <a:solidFill>
                <a:srgbClr val="FFC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899805" y="2913092"/>
            <a:ext cx="9777338" cy="19337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42798" y="2913092"/>
            <a:ext cx="10406933" cy="19337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타원 21"/>
          <p:cNvSpPr/>
          <p:nvPr/>
        </p:nvSpPr>
        <p:spPr>
          <a:xfrm>
            <a:off x="5488267" y="3098594"/>
            <a:ext cx="1562726" cy="1562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80B5"/>
                </a:solidFill>
              </a:rPr>
              <a:t>02</a:t>
            </a:r>
            <a:endParaRPr lang="ko-KR" altLang="en-US" sz="5400" b="1" dirty="0">
              <a:solidFill>
                <a:srgbClr val="0080B5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529398" y="5187854"/>
            <a:ext cx="9147747" cy="19337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872391" y="5187854"/>
            <a:ext cx="9147747" cy="1933731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타원 24"/>
          <p:cNvSpPr/>
          <p:nvPr/>
        </p:nvSpPr>
        <p:spPr>
          <a:xfrm>
            <a:off x="6117859" y="5373356"/>
            <a:ext cx="1562726" cy="1562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FF7C80"/>
                </a:solidFill>
              </a:rPr>
              <a:t>03</a:t>
            </a:r>
            <a:endParaRPr lang="ko-KR" altLang="en-US" sz="5400" b="1" dirty="0">
              <a:solidFill>
                <a:srgbClr val="FF7C8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44527" y="756380"/>
            <a:ext cx="8110685" cy="12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발표 요약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지난 중간 발표 때 했던 내용을 다시 되새겨 보는 시간을 가집니다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510064" y="3098594"/>
            <a:ext cx="6178265" cy="12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 과정 상세 설명</a:t>
            </a:r>
            <a:endParaRPr lang="en-US" altLang="ko-KR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진행했던 프로젝트에 대해 상세하게 설명합니다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94685" y="5410283"/>
            <a:ext cx="6178265" cy="12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결과 해석 및 검증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프로젝트 결과를 해석하고 향후 방향성을 제시합니다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382052" y="7530068"/>
            <a:ext cx="11295090" cy="19337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725045" y="7530068"/>
            <a:ext cx="10957821" cy="1933731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타원 30"/>
          <p:cNvSpPr/>
          <p:nvPr/>
        </p:nvSpPr>
        <p:spPr>
          <a:xfrm>
            <a:off x="3970513" y="7715570"/>
            <a:ext cx="1562726" cy="1562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92D050"/>
                </a:solidFill>
              </a:rPr>
              <a:t>04</a:t>
            </a:r>
            <a:endParaRPr lang="ko-KR" altLang="en-US" sz="5400" b="1" dirty="0">
              <a:solidFill>
                <a:srgbClr val="92D05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47339" y="7752497"/>
            <a:ext cx="8615616" cy="12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고찰 및 향후 활동 가능성</a:t>
            </a:r>
            <a:endParaRPr lang="en-US" altLang="ko-KR" sz="3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이 프로젝트로 인해 나타나는 기대효과에 대해 설명합니다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9552" y="4163258"/>
            <a:ext cx="4434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/>
              </a:rPr>
              <a:t>Presentation</a:t>
            </a:r>
          </a:p>
          <a:p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/>
              </a:rPr>
              <a:t>INDEX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92732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청소 용품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빨래바구니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Verybad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귀찮다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깨지다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오염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마세요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절대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최악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제품에 대한 불만과 배송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반품과 관련한 이야기가 주를 이루고 있음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9284FF-5894-C651-4F59-AA313BC3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143630"/>
            <a:ext cx="7312241" cy="47036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C80CC0-918A-19DE-DA12-5C3C80AF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147926"/>
            <a:ext cx="7335443" cy="470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21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청소 용품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빨래바구니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Bad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분리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잘못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다시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않아요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좋네요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깔끔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만족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457200" indent="-457200" algn="ctr">
              <a:buFont typeface="Symbol" panose="05050102010706020507" pitchFamily="18" charset="2"/>
              <a:buChar char="Þ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긍정적인 부분과 부정적인 부분 모두 볼 수 있지만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제품과 관련한 불만은 여전하였음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197F8-CE68-92F6-45A8-6F675ABF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78562"/>
            <a:ext cx="7181832" cy="43365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62056F-BCD5-0A8E-FCB2-3F4D09261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2184070"/>
            <a:ext cx="7054727" cy="43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35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청소 용품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빨래바구니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Normal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빨래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분리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좋네요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세탁실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편하다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만족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부정적인 부분이 존재하기는 하였으나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많지는 않았고 전체적으로 만족하는 모습을 볼 수 있음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B88DDC-6C19-48ED-1DBD-59F2D898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49547"/>
            <a:ext cx="7243683" cy="44479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0F0F65-319E-CDE3-107F-5BB43308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313" y="2049546"/>
            <a:ext cx="7205489" cy="444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89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청소 용품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빨래바구니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8B76F-7CDA-34A7-5A24-0F759BF07852}"/>
              </a:ext>
            </a:extLst>
          </p:cNvPr>
          <p:cNvSpPr txBox="1"/>
          <p:nvPr/>
        </p:nvSpPr>
        <p:spPr>
          <a:xfrm>
            <a:off x="533400" y="1390219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Good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3B08-9FA2-AEC9-BD29-013829DE46EB}"/>
              </a:ext>
            </a:extLst>
          </p:cNvPr>
          <p:cNvSpPr txBox="1"/>
          <p:nvPr/>
        </p:nvSpPr>
        <p:spPr>
          <a:xfrm>
            <a:off x="898864" y="7734300"/>
            <a:ext cx="160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빨래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좋아요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정리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편하다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사이즈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생각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조립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빠르다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쉽다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괜찮다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 배송과 관련한 언급과 제품에 대한 소비자의 만족도를 볼 수 있음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EEB28-6F37-82DE-160D-87C191482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23827"/>
            <a:ext cx="7779728" cy="4675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30348C-9677-77B8-048B-D2E8470D4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2023827"/>
            <a:ext cx="7832182" cy="48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6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 평점 분석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DCCD586-003F-FC69-D991-B198130E0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62047"/>
              </p:ext>
            </p:extLst>
          </p:nvPr>
        </p:nvGraphicFramePr>
        <p:xfrm>
          <a:off x="914400" y="1409700"/>
          <a:ext cx="14630400" cy="6268930"/>
        </p:xfrm>
        <a:graphic>
          <a:graphicData uri="http://schemas.openxmlformats.org/drawingml/2006/table">
            <a:tbl>
              <a:tblPr/>
              <a:tblGrid>
                <a:gridCol w="3863266">
                  <a:extLst>
                    <a:ext uri="{9D8B030D-6E8A-4147-A177-3AD203B41FA5}">
                      <a16:colId xmlns:a16="http://schemas.microsoft.com/office/drawing/2014/main" val="460896893"/>
                    </a:ext>
                  </a:extLst>
                </a:gridCol>
                <a:gridCol w="10767134">
                  <a:extLst>
                    <a:ext uri="{9D8B030D-6E8A-4147-A177-3AD203B41FA5}">
                      <a16:colId xmlns:a16="http://schemas.microsoft.com/office/drawing/2014/main" val="1539483722"/>
                    </a:ext>
                  </a:extLst>
                </a:gridCol>
              </a:tblGrid>
              <a:tr h="125378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분석</a:t>
                      </a:r>
                      <a:endParaRPr lang="en-US" sz="40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196074"/>
                  </a:ext>
                </a:extLst>
              </a:tr>
              <a:tr h="125378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이하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verybad</a:t>
                      </a: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제품에 대한 불만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(ex.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찌그러짐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깨짐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오염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으로 인한 반품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&amp;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교환과 관련한 언급이 주를 이룸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물품 배송 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과정에 문제점이 많을 것으로 추정됨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131642"/>
                  </a:ext>
                </a:extLst>
              </a:tr>
              <a:tr h="125378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초과 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이하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(bad)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여전히 제품에 대한 불만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(ex.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찌그러짐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깨짐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오염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으로 인한 반품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교환과 관련된 언급이 있지만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반대로 제품에 대해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만족하는 사람들의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모습도 동시에 볼 수 있었음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66521"/>
                  </a:ext>
                </a:extLst>
              </a:tr>
              <a:tr h="125378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초과 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이하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(normal)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제품에 대한 사람들의 부정적인 평가도 존재하였지만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대부분 긍정적인 평가가 주를 이뤘음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긍정적인 평가로는 제품에 대한 만족도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편안함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청결 등이 언급되었음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140501"/>
                  </a:ext>
                </a:extLst>
              </a:tr>
              <a:tr h="125378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점 초과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(good)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부정적인 평가는 보이지 않았다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제품의 상태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제품 자체에 대한 만족이 대부분이었음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52254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BDDC17-0C8A-44B6-A7F3-45D9CA5FFA80}"/>
              </a:ext>
            </a:extLst>
          </p:cNvPr>
          <p:cNvSpPr txBox="1"/>
          <p:nvPr/>
        </p:nvSpPr>
        <p:spPr>
          <a:xfrm>
            <a:off x="914400" y="8039100"/>
            <a:ext cx="168068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문제점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 과정에서 제품의 불량이 발생하였을 가능성이 높아짐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포장과 관련된 부분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 던지는 비도덕적인 행위와 같이 배송 과정에 있어서 교육이 필요할 수도 있다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4867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고찰과 향후 문제 해결 및 활용 가능성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bject 24">
            <a:extLst>
              <a:ext uri="{FF2B5EF4-FFF2-40B4-BE49-F238E27FC236}">
                <a16:creationId xmlns:a16="http://schemas.microsoft.com/office/drawing/2014/main" id="{842C5A48-5F78-F4F2-E69C-61291AB7ABF9}"/>
              </a:ext>
            </a:extLst>
          </p:cNvPr>
          <p:cNvSpPr txBox="1"/>
          <p:nvPr/>
        </p:nvSpPr>
        <p:spPr>
          <a:xfrm>
            <a:off x="457200" y="1028700"/>
            <a:ext cx="15240000" cy="80720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감정 분석 모델 구축과 관련한 정밀한 진단 필요</a:t>
            </a:r>
            <a:endParaRPr lang="en-US" altLang="ko-KR" sz="36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JejuMyeongjo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모델이 전체적으로 </a:t>
            </a:r>
            <a:r>
              <a:rPr lang="ko-KR" altLang="en-US" sz="2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긍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부정을 잘 맞춰준 편이지만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그렇지 않은 경우도 꽤 존재하였음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이 부분에 대한 추가적인 고민이</a:t>
            </a:r>
            <a:endParaRPr lang="en-US" altLang="ko-KR" sz="2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JejuMyeongjo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필요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한국어에 특화된 신조어 같은 부분에 대해 불용어를 주기적으로 추가함으로써 정확성을 높이는 방향을 고민하고 있음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JejuMyeongjo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2.  </a:t>
            </a:r>
            <a:r>
              <a:rPr lang="ko-KR" alt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토픽 모델링을 통해 전체적으로 평가가 좋지 않았던 부분에 대해 대안 제시</a:t>
            </a:r>
            <a:endParaRPr lang="en-US" altLang="ko-KR" sz="36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JejuMyeongjo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소비자 입장에서는 해당 제품에 대한 사람들의 전체적인 평가를 볼 수 있고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판매자 입장에서는 소비자들의 전체적인 니즈를 잘 파악하고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문제점을 해결하는 데 도움을 줄 수 있음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추후에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gensim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라이브러리를 이용하여 </a:t>
            </a:r>
            <a:r>
              <a:rPr lang="ko-KR" altLang="en-US" sz="2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하이퍼파라미터를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 찾으면서 최적의 토픽을 찾으려고 계획하고 있음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3. </a:t>
            </a:r>
            <a:r>
              <a:rPr lang="ko-KR" alt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향후 추천 시스템으로의 연결</a:t>
            </a:r>
            <a:endParaRPr lang="en-US" altLang="ko-KR" sz="36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JejuMyeongjo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언택트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시대를 거치며 초개인화 시대로 진입으로 개인에 맞춘 마케팅이 </a:t>
            </a:r>
            <a:r>
              <a:rPr lang="ko-KR" altLang="en-US" sz="2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중요해졌음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구축한 데이터를 이용하여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협업 필터링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(Collaborative Filtering)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콘텐츠 기반 필터링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(Contents-based Filtering)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활용한 추천 시스템 구현이 가능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오늘의 집에서 사용자 개인의 닉네임을 가져올 수 있기 때문에 위 추천 시스템 기법을 적용하여 구현 해보는 것을 고민하고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과정에서 발생할 수 있는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Cold Start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 해결과 관련하여 고민이 필요함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510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21" y="-8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93000" y="3868133"/>
            <a:ext cx="1027287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TEXT MINING 3</a:t>
            </a:r>
            <a:r>
              <a:rPr lang="ko-KR" altLang="en-US" sz="24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39415" y="1204254"/>
            <a:ext cx="16806884" cy="17571"/>
            <a:chOff x="739415" y="1204254"/>
            <a:chExt cx="16806884" cy="17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415" y="1204254"/>
              <a:ext cx="16806884" cy="175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5857" y="725850"/>
            <a:ext cx="36714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askerville Old Face" pitchFamily="34" charset="0"/>
              </a:rPr>
              <a:t>2022.06.08</a:t>
            </a: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47034" y="3429647"/>
            <a:ext cx="16806884" cy="17571"/>
            <a:chOff x="747034" y="3429647"/>
            <a:chExt cx="16806884" cy="17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034" y="3429647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272" y="9770401"/>
            <a:ext cx="16806884" cy="17571"/>
            <a:chOff x="762272" y="9770401"/>
            <a:chExt cx="16806884" cy="17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9415" y="6753703"/>
            <a:ext cx="16806884" cy="17571"/>
            <a:chOff x="739415" y="6753703"/>
            <a:chExt cx="16806884" cy="17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415" y="6753703"/>
              <a:ext cx="16806884" cy="1757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93000" y="7221248"/>
            <a:ext cx="102728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JejuMyeongjo" pitchFamily="34" charset="0"/>
              </a:rPr>
              <a:t>궁금한 점이 있으시다면 질문 부탁드립니다.</a:t>
            </a:r>
          </a:p>
          <a:p>
            <a:endParaRPr lang="en-US" sz="24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JejuMyeongjo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JejuMyeongjo" pitchFamily="34" charset="0"/>
              </a:rPr>
              <a:t>감사합니다.</a:t>
            </a: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" name="Object 4">
            <a:extLst>
              <a:ext uri="{FF2B5EF4-FFF2-40B4-BE49-F238E27FC236}">
                <a16:creationId xmlns:a16="http://schemas.microsoft.com/office/drawing/2014/main" id="{F5D852DF-96F6-4CB9-B327-772A13DE92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291" y="1076939"/>
            <a:ext cx="10945930" cy="30475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7704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431512"/>
            <a:ext cx="4094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중간 발표 요약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3429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bject 24">
            <a:extLst>
              <a:ext uri="{FF2B5EF4-FFF2-40B4-BE49-F238E27FC236}">
                <a16:creationId xmlns:a16="http://schemas.microsoft.com/office/drawing/2014/main" id="{E7A63568-CD63-BDF8-E120-19FEA3F2156E}"/>
              </a:ext>
            </a:extLst>
          </p:cNvPr>
          <p:cNvSpPr txBox="1"/>
          <p:nvPr/>
        </p:nvSpPr>
        <p:spPr>
          <a:xfrm>
            <a:off x="457200" y="1181100"/>
            <a:ext cx="16230600" cy="53020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  코로나 </a:t>
            </a:r>
            <a:r>
              <a:rPr lang="en-US" altLang="ko-KR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19</a:t>
            </a:r>
            <a:r>
              <a:rPr lang="ko-KR" alt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로 인해 </a:t>
            </a:r>
            <a:r>
              <a:rPr lang="ko-KR" altLang="en-US" sz="3600" b="1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언택트와</a:t>
            </a:r>
            <a:r>
              <a:rPr lang="ko-KR" alt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 관련한 산업이 발전</a:t>
            </a:r>
            <a:endParaRPr lang="en-US" altLang="ko-KR" sz="36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JejuMyeongjo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여러 가지 산업이 발전하였지만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그 중에 </a:t>
            </a:r>
            <a:r>
              <a:rPr lang="ko-KR" altLang="en-US" sz="2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언택트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 산업이 발전하고 있음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각 기업에서는 </a:t>
            </a:r>
            <a:r>
              <a:rPr lang="ko-KR" altLang="en-US" sz="2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언택트를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 이용한 마케팅 전략을 짜고 있고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이 과정에서 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AI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를 기반으로 한 마케팅 방식이 활성화되고 있음</a:t>
            </a:r>
            <a:endParaRPr lang="en-US" altLang="ko-KR" sz="2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JejuMyeongjo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 startAt="2"/>
            </a:pPr>
            <a:r>
              <a:rPr lang="ko-KR" alt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대학생 중 자취생을 타겟으로 하여 더 좋은 서비스 제공을 위한 주제 선택</a:t>
            </a:r>
            <a:endParaRPr lang="en-US" altLang="ko-KR" sz="36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JejuMyeongjo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코로나 종식이 다가옴에 따라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대면 수업 증가로 인해 자취생 비율이 늘어날 것으로 예상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따라서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자취생들이 주로 사용할 자취용품에 대한 개선이 </a:t>
            </a:r>
            <a:r>
              <a:rPr lang="ko-KR" altLang="en-US" sz="2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필요해졌음</a:t>
            </a:r>
            <a:r>
              <a:rPr lang="en-US" altLang="ko-KR" sz="2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. </a:t>
            </a:r>
          </a:p>
          <a:p>
            <a:pPr marL="742950" indent="-742950">
              <a:lnSpc>
                <a:spcPct val="150000"/>
              </a:lnSpc>
              <a:buAutoNum type="arabicPeriod" startAt="3"/>
            </a:pPr>
            <a:r>
              <a:rPr lang="ko-KR" alt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JejuMyeongjo" pitchFamily="34" charset="0"/>
              </a:rPr>
              <a:t>주제 선정</a:t>
            </a:r>
            <a:endParaRPr lang="en-US" altLang="ko-KR" sz="36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JejuMyeongjo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자취용품을 판매하는 사이트인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오늘의 집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리뷰를 평점 별로 토픽 모델링 후 단점을 보완하고 장점을 극대화 할 수 있는 기회 마련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79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7704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1411975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4315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3429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5A3117-AA12-4D96-9322-53F37AF3D2AF}"/>
              </a:ext>
            </a:extLst>
          </p:cNvPr>
          <p:cNvSpPr txBox="1"/>
          <p:nvPr/>
        </p:nvSpPr>
        <p:spPr>
          <a:xfrm>
            <a:off x="14960177" y="1411975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16E5D3-F944-0C61-13B7-70E297AC7564}"/>
              </a:ext>
            </a:extLst>
          </p:cNvPr>
          <p:cNvSpPr/>
          <p:nvPr/>
        </p:nvSpPr>
        <p:spPr>
          <a:xfrm>
            <a:off x="990600" y="1489126"/>
            <a:ext cx="2971800" cy="740606"/>
          </a:xfrm>
          <a:prstGeom prst="rect">
            <a:avLst/>
          </a:prstGeom>
          <a:solidFill>
            <a:srgbClr val="98B3F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45205E-4A20-F439-A967-7A0530871C11}"/>
              </a:ext>
            </a:extLst>
          </p:cNvPr>
          <p:cNvSpPr/>
          <p:nvPr/>
        </p:nvSpPr>
        <p:spPr>
          <a:xfrm>
            <a:off x="5410200" y="1498808"/>
            <a:ext cx="2971800" cy="740606"/>
          </a:xfrm>
          <a:prstGeom prst="rect">
            <a:avLst/>
          </a:prstGeom>
          <a:solidFill>
            <a:srgbClr val="98B3F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2565BD-D1DD-A4C1-805C-F3F70438E5E2}"/>
              </a:ext>
            </a:extLst>
          </p:cNvPr>
          <p:cNvSpPr/>
          <p:nvPr/>
        </p:nvSpPr>
        <p:spPr>
          <a:xfrm>
            <a:off x="9829800" y="1510419"/>
            <a:ext cx="2971800" cy="740606"/>
          </a:xfrm>
          <a:prstGeom prst="rect">
            <a:avLst/>
          </a:prstGeom>
          <a:solidFill>
            <a:srgbClr val="98B3F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1544D2-6CC6-D793-26F4-E617CC456939}"/>
              </a:ext>
            </a:extLst>
          </p:cNvPr>
          <p:cNvSpPr/>
          <p:nvPr/>
        </p:nvSpPr>
        <p:spPr>
          <a:xfrm>
            <a:off x="14249400" y="1485900"/>
            <a:ext cx="2971800" cy="740606"/>
          </a:xfrm>
          <a:prstGeom prst="rect">
            <a:avLst/>
          </a:prstGeom>
          <a:solidFill>
            <a:srgbClr val="98B3F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472C42E-901E-1BEF-38E8-BD66B21BEC3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962400" y="1859429"/>
            <a:ext cx="1447800" cy="0"/>
          </a:xfrm>
          <a:prstGeom prst="straightConnector1">
            <a:avLst/>
          </a:prstGeom>
          <a:ln w="69850">
            <a:solidFill>
              <a:srgbClr val="98B3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1AACF5A-40DD-9E0A-112C-D91D3B106C2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8382000" y="1869111"/>
            <a:ext cx="1447800" cy="0"/>
          </a:xfrm>
          <a:prstGeom prst="straightConnector1">
            <a:avLst/>
          </a:prstGeom>
          <a:ln w="69850">
            <a:solidFill>
              <a:srgbClr val="98B3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DF9C14A-336F-088C-13DE-3855FE3A1F09}"/>
              </a:ext>
            </a:extLst>
          </p:cNvPr>
          <p:cNvCxnSpPr>
            <a:cxnSpLocks/>
          </p:cNvCxnSpPr>
          <p:nvPr/>
        </p:nvCxnSpPr>
        <p:spPr>
          <a:xfrm flipV="1">
            <a:off x="12801600" y="1866900"/>
            <a:ext cx="1447800" cy="0"/>
          </a:xfrm>
          <a:prstGeom prst="straightConnector1">
            <a:avLst/>
          </a:prstGeom>
          <a:ln w="69850">
            <a:solidFill>
              <a:srgbClr val="98B3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9FAC66-F142-D23C-E726-BD6D0CE99374}"/>
              </a:ext>
            </a:extLst>
          </p:cNvPr>
          <p:cNvSpPr/>
          <p:nvPr/>
        </p:nvSpPr>
        <p:spPr>
          <a:xfrm>
            <a:off x="952501" y="3067448"/>
            <a:ext cx="2971800" cy="740606"/>
          </a:xfrm>
          <a:prstGeom prst="rect">
            <a:avLst/>
          </a:prstGeom>
          <a:solidFill>
            <a:srgbClr val="98B3F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89E2BB-7D40-B583-7DB0-1753E899A7B3}"/>
              </a:ext>
            </a:extLst>
          </p:cNvPr>
          <p:cNvSpPr/>
          <p:nvPr/>
        </p:nvSpPr>
        <p:spPr>
          <a:xfrm>
            <a:off x="5410200" y="3102702"/>
            <a:ext cx="2971800" cy="740606"/>
          </a:xfrm>
          <a:prstGeom prst="rect">
            <a:avLst/>
          </a:prstGeom>
          <a:solidFill>
            <a:srgbClr val="98B3F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0CE3F6-29FC-C700-DC6A-6CA38DD0D2A2}"/>
              </a:ext>
            </a:extLst>
          </p:cNvPr>
          <p:cNvSpPr/>
          <p:nvPr/>
        </p:nvSpPr>
        <p:spPr>
          <a:xfrm>
            <a:off x="9829800" y="3115273"/>
            <a:ext cx="2971800" cy="740606"/>
          </a:xfrm>
          <a:prstGeom prst="rect">
            <a:avLst/>
          </a:prstGeom>
          <a:solidFill>
            <a:srgbClr val="98B3F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AC95FF-1E6D-A76B-DBFB-FE7A3891B468}"/>
              </a:ext>
            </a:extLst>
          </p:cNvPr>
          <p:cNvSpPr/>
          <p:nvPr/>
        </p:nvSpPr>
        <p:spPr>
          <a:xfrm>
            <a:off x="14249400" y="3115273"/>
            <a:ext cx="2971800" cy="740606"/>
          </a:xfrm>
          <a:prstGeom prst="rect">
            <a:avLst/>
          </a:prstGeom>
          <a:solidFill>
            <a:srgbClr val="98B3F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7CFAEB-DDC5-2DAD-0F84-50CEB65D4803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15735300" y="2226506"/>
            <a:ext cx="0" cy="888767"/>
          </a:xfrm>
          <a:prstGeom prst="straightConnector1">
            <a:avLst/>
          </a:prstGeom>
          <a:ln w="69850">
            <a:solidFill>
              <a:srgbClr val="98B3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37BA082-0101-D133-FC1F-A17BC45FB3D4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 flipV="1">
            <a:off x="3924301" y="3437751"/>
            <a:ext cx="1447200" cy="0"/>
          </a:xfrm>
          <a:prstGeom prst="straightConnector1">
            <a:avLst/>
          </a:prstGeom>
          <a:ln w="69850">
            <a:solidFill>
              <a:srgbClr val="98B3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D9D78E1-C4A6-AFE8-F6D8-47F598B48ABE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 flipV="1">
            <a:off x="8382000" y="3473005"/>
            <a:ext cx="1447800" cy="0"/>
          </a:xfrm>
          <a:prstGeom prst="straightConnector1">
            <a:avLst/>
          </a:prstGeom>
          <a:ln w="69850">
            <a:solidFill>
              <a:srgbClr val="98B3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A3A7DB9-7FE8-2190-6AFB-C5E05681C64D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12801600" y="3485576"/>
            <a:ext cx="1447800" cy="0"/>
          </a:xfrm>
          <a:prstGeom prst="straightConnector1">
            <a:avLst/>
          </a:prstGeom>
          <a:ln w="69850">
            <a:solidFill>
              <a:srgbClr val="98B3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2FC981-481E-2382-F767-FA0CEDF3C690}"/>
              </a:ext>
            </a:extLst>
          </p:cNvPr>
          <p:cNvSpPr txBox="1"/>
          <p:nvPr/>
        </p:nvSpPr>
        <p:spPr>
          <a:xfrm>
            <a:off x="1409700" y="15621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수집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FF14D0-7945-0C50-31C9-879461F32579}"/>
              </a:ext>
            </a:extLst>
          </p:cNvPr>
          <p:cNvSpPr txBox="1"/>
          <p:nvPr/>
        </p:nvSpPr>
        <p:spPr>
          <a:xfrm>
            <a:off x="5715000" y="1562857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노이즈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캔슬링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9A4788-7EF1-4B65-1D6B-4148F633829B}"/>
              </a:ext>
            </a:extLst>
          </p:cNvPr>
          <p:cNvSpPr txBox="1"/>
          <p:nvPr/>
        </p:nvSpPr>
        <p:spPr>
          <a:xfrm>
            <a:off x="10287000" y="15621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토크나이징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45556F-934C-5E7A-2212-CB9E0B1A7363}"/>
              </a:ext>
            </a:extLst>
          </p:cNvPr>
          <p:cNvSpPr txBox="1"/>
          <p:nvPr/>
        </p:nvSpPr>
        <p:spPr>
          <a:xfrm>
            <a:off x="14554200" y="15621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벡터화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8829C-1D70-C6E1-1260-6642F877DFC2}"/>
              </a:ext>
            </a:extLst>
          </p:cNvPr>
          <p:cNvSpPr txBox="1"/>
          <p:nvPr/>
        </p:nvSpPr>
        <p:spPr>
          <a:xfrm>
            <a:off x="14859000" y="3177457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 분석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B3FE9A-29E8-21DA-1F5F-95931CDE1D8C}"/>
              </a:ext>
            </a:extLst>
          </p:cNvPr>
          <p:cNvSpPr txBox="1"/>
          <p:nvPr/>
        </p:nvSpPr>
        <p:spPr>
          <a:xfrm>
            <a:off x="10210800" y="3177422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추출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7D2B0D-2B63-A1A9-DDB3-93AF309B2A26}"/>
              </a:ext>
            </a:extLst>
          </p:cNvPr>
          <p:cNvSpPr txBox="1"/>
          <p:nvPr/>
        </p:nvSpPr>
        <p:spPr>
          <a:xfrm>
            <a:off x="5791200" y="31623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모델링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C342D7-90AB-DC1A-E814-472A231C2A56}"/>
              </a:ext>
            </a:extLst>
          </p:cNvPr>
          <p:cNvSpPr txBox="1"/>
          <p:nvPr/>
        </p:nvSpPr>
        <p:spPr>
          <a:xfrm>
            <a:off x="1333501" y="3145363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분석</a:t>
            </a:r>
          </a:p>
        </p:txBody>
      </p:sp>
    </p:spTree>
    <p:extLst>
      <p:ext uri="{BB962C8B-B14F-4D97-AF65-F5344CB8AC3E}">
        <p14:creationId xmlns:p14="http://schemas.microsoft.com/office/powerpoint/2010/main" val="249214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42BB132-D07D-7A3C-7D61-92BE61FBB88B}"/>
              </a:ext>
            </a:extLst>
          </p:cNvPr>
          <p:cNvSpPr txBox="1"/>
          <p:nvPr/>
        </p:nvSpPr>
        <p:spPr>
          <a:xfrm>
            <a:off x="531813" y="1297277"/>
            <a:ext cx="1516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오늘의 집 사이트 접속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https://ohou.se/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  리뷰  가져오는  과정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BA0781-AAA5-282D-7883-2C7431911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13868"/>
            <a:ext cx="13182600" cy="179203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27F0F3C-6452-A6B4-8745-85DBED990C97}"/>
              </a:ext>
            </a:extLst>
          </p:cNvPr>
          <p:cNvSpPr/>
          <p:nvPr/>
        </p:nvSpPr>
        <p:spPr>
          <a:xfrm>
            <a:off x="5562600" y="2513868"/>
            <a:ext cx="3276600" cy="10772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43EC37-4A7B-77A5-71ED-9438D4A85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025" y="2479312"/>
            <a:ext cx="4095750" cy="5514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DE97F0-892D-8DC6-05B7-5FDFBDA70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930" y="2410117"/>
            <a:ext cx="17144999" cy="199953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8EAA652-79D9-96A6-81D6-1C85C1A3C252}"/>
              </a:ext>
            </a:extLst>
          </p:cNvPr>
          <p:cNvSpPr/>
          <p:nvPr/>
        </p:nvSpPr>
        <p:spPr>
          <a:xfrm>
            <a:off x="1687513" y="3321054"/>
            <a:ext cx="914400" cy="701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F3B1402-0A1E-EBA1-2713-FEFFBDB37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30" y="2496714"/>
            <a:ext cx="16754475" cy="570557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19B4FB2D-8FE6-81F2-B673-1E9B4A40A73B}"/>
              </a:ext>
            </a:extLst>
          </p:cNvPr>
          <p:cNvSpPr/>
          <p:nvPr/>
        </p:nvSpPr>
        <p:spPr>
          <a:xfrm>
            <a:off x="16230600" y="7464593"/>
            <a:ext cx="1424281" cy="1002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D96E02A-DA81-CA83-90AA-145C49763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6942" y="6093770"/>
            <a:ext cx="6572250" cy="259080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84C45FA1-380E-E141-37D2-1C8A8F34353C}"/>
              </a:ext>
            </a:extLst>
          </p:cNvPr>
          <p:cNvSpPr/>
          <p:nvPr/>
        </p:nvSpPr>
        <p:spPr>
          <a:xfrm>
            <a:off x="14403680" y="7469390"/>
            <a:ext cx="1828800" cy="4962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387B8-F1D3-2A39-958A-197401DCB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206" y="2442352"/>
            <a:ext cx="17565394" cy="66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9" grpId="0" animBg="1"/>
      <p:bldP spid="19" grpId="1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56510BF-4050-1BB3-4220-0A130DF63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68" y="1331500"/>
            <a:ext cx="7930851" cy="39035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691C852-0CC4-2A32-9F85-3F31718EA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35888"/>
            <a:ext cx="8325261" cy="38076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E3C7AFE-C63E-FDA8-2E7C-D4369A4EE184}"/>
              </a:ext>
            </a:extLst>
          </p:cNvPr>
          <p:cNvSpPr txBox="1"/>
          <p:nvPr/>
        </p:nvSpPr>
        <p:spPr>
          <a:xfrm>
            <a:off x="622300" y="5564701"/>
            <a:ext cx="1516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슬라이드에 나온 내용 코드로 자동화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Selenium, </a:t>
            </a:r>
            <a:r>
              <a:rPr lang="en-US" altLang="ko-KR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BeautifulSoup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3712B-CBA4-CAF6-D81D-2D1FA3944FFE}"/>
              </a:ext>
            </a:extLst>
          </p:cNvPr>
          <p:cNvSpPr txBox="1"/>
          <p:nvPr/>
        </p:nvSpPr>
        <p:spPr>
          <a:xfrm>
            <a:off x="622300" y="6422605"/>
            <a:ext cx="160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반복되는 작업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가져오기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내 페이지 넘기기 등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자동화 하기 위해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selenium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6911E4-7BCD-7B8A-C9C3-F3B6FBC25EBE}"/>
              </a:ext>
            </a:extLst>
          </p:cNvPr>
          <p:cNvSpPr txBox="1"/>
          <p:nvPr/>
        </p:nvSpPr>
        <p:spPr>
          <a:xfrm>
            <a:off x="622300" y="7280509"/>
            <a:ext cx="15481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텍스트형태의 데이터에서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태그를 이용하여 원하는 객체 추출 위해 </a:t>
            </a:r>
            <a:r>
              <a:rPr lang="en-US" altLang="ko-KR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beautifulsoup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2CA03A-92F4-C250-A752-8223E66BCC65}"/>
              </a:ext>
            </a:extLst>
          </p:cNvPr>
          <p:cNvSpPr txBox="1"/>
          <p:nvPr/>
        </p:nvSpPr>
        <p:spPr>
          <a:xfrm>
            <a:off x="622300" y="8138413"/>
            <a:ext cx="15481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크롤링한 리뷰 데이터프레임으로 구축 후 중복 제거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=&gt;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만개의 데이터</a:t>
            </a:r>
            <a:endParaRPr lang="en-US" altLang="ko-KR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49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노이즈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캔슬링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띄어쓰기와 맞춤법 교정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E3C7AFE-C63E-FDA8-2E7C-D4369A4EE184}"/>
              </a:ext>
            </a:extLst>
          </p:cNvPr>
          <p:cNvSpPr txBox="1"/>
          <p:nvPr/>
        </p:nvSpPr>
        <p:spPr>
          <a:xfrm>
            <a:off x="514350" y="5322213"/>
            <a:ext cx="1516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han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-spell 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  이용하여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 리뷰  맞춤법  교정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37DD59-613E-8F90-3DCF-ECF0572C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351811"/>
            <a:ext cx="8953500" cy="33931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65C56A-EB2D-A7E9-7D60-C190490E2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562100"/>
            <a:ext cx="7677150" cy="31828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94F759-8EAE-D334-03C7-4380A5FDF188}"/>
              </a:ext>
            </a:extLst>
          </p:cNvPr>
          <p:cNvSpPr txBox="1"/>
          <p:nvPr/>
        </p:nvSpPr>
        <p:spPr>
          <a:xfrm>
            <a:off x="514350" y="6191882"/>
            <a:ext cx="1516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맞춤법 검사기를 기반으로 하기 때문에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 이하인 리뷰만 맞춤법 교정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D2DCB-EF59-99AA-D735-265ADDD63584}"/>
              </a:ext>
            </a:extLst>
          </p:cNvPr>
          <p:cNvSpPr txBox="1"/>
          <p:nvPr/>
        </p:nvSpPr>
        <p:spPr>
          <a:xfrm>
            <a:off x="514350" y="7155935"/>
            <a:ext cx="1516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리뷰가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 이상인 것이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0.0001%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수준이었기 때문에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500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 이상인 부분은 그대로 진행</a:t>
            </a:r>
          </a:p>
        </p:txBody>
      </p:sp>
    </p:spTree>
    <p:extLst>
      <p:ext uri="{BB962C8B-B14F-4D97-AF65-F5344CB8AC3E}">
        <p14:creationId xmlns:p14="http://schemas.microsoft.com/office/powerpoint/2010/main" val="200885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272" y="9694201"/>
            <a:ext cx="16806884" cy="17571"/>
            <a:chOff x="762272" y="9770401"/>
            <a:chExt cx="16806884" cy="17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272" y="9770401"/>
              <a:ext cx="16806884" cy="1757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3591F31-E8D0-6956-8010-57FB61B6CA1F}"/>
              </a:ext>
            </a:extLst>
          </p:cNvPr>
          <p:cNvSpPr txBox="1"/>
          <p:nvPr/>
        </p:nvSpPr>
        <p:spPr>
          <a:xfrm>
            <a:off x="14960177" y="2513868"/>
            <a:ext cx="409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7E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2EE2-22A2-4189-8623-075350A19759}"/>
              </a:ext>
            </a:extLst>
          </p:cNvPr>
          <p:cNvSpPr txBox="1"/>
          <p:nvPr/>
        </p:nvSpPr>
        <p:spPr>
          <a:xfrm>
            <a:off x="914400" y="355312"/>
            <a:ext cx="1653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 설명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형태소 분석 및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불용어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처리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8D0C686-90B3-D24A-CAEF-DB532C58C054}"/>
              </a:ext>
            </a:extLst>
          </p:cNvPr>
          <p:cNvCxnSpPr/>
          <p:nvPr/>
        </p:nvCxnSpPr>
        <p:spPr>
          <a:xfrm>
            <a:off x="609600" y="266700"/>
            <a:ext cx="0" cy="76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9A6E7A5-2354-FCB9-0D03-6A95DEA9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6" y="1485900"/>
            <a:ext cx="16373475" cy="895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CBED41-E627-164B-9E57-61AABB0EBFFE}"/>
              </a:ext>
            </a:extLst>
          </p:cNvPr>
          <p:cNvSpPr txBox="1"/>
          <p:nvPr/>
        </p:nvSpPr>
        <p:spPr>
          <a:xfrm>
            <a:off x="609600" y="2582838"/>
            <a:ext cx="1516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분석의 적절성 위해 한글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숫자만 남기고 모두 제외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9AE477-4428-39D4-8240-216A192A9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40901"/>
            <a:ext cx="16410350" cy="14454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FB2E21-4059-302A-4073-E094083B30C0}"/>
              </a:ext>
            </a:extLst>
          </p:cNvPr>
          <p:cNvSpPr txBox="1"/>
          <p:nvPr/>
        </p:nvSpPr>
        <p:spPr>
          <a:xfrm>
            <a:off x="609600" y="4959688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형태소 분석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불용어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E2A25EB-5C04-FF6E-E188-CAF159FF1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76" y="6160225"/>
            <a:ext cx="18288000" cy="21777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4B11C3-DBE8-A6A9-107D-E914244CD765}"/>
              </a:ext>
            </a:extLst>
          </p:cNvPr>
          <p:cNvSpPr txBox="1"/>
          <p:nvPr/>
        </p:nvSpPr>
        <p:spPr>
          <a:xfrm>
            <a:off x="609600" y="8661331"/>
            <a:ext cx="18444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형태소 분석 결과 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토픽 모델링을 하는 데 있어서 형태소 분석이 아닌 품사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태깅을</a:t>
            </a:r>
            <a:r>
              <a:rPr lang="ko-KR" altLang="en-US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이용하였음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3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21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1833</Words>
  <Application>Microsoft Office PowerPoint</Application>
  <PresentationFormat>사용자 지정</PresentationFormat>
  <Paragraphs>212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나눔스퀘어라운드 ExtraBold</vt:lpstr>
      <vt:lpstr>나눔스퀘어라운드 Bold</vt:lpstr>
      <vt:lpstr>Symbol</vt:lpstr>
      <vt:lpstr>Calibri</vt:lpstr>
      <vt:lpstr>나눔스퀘어</vt:lpstr>
      <vt:lpstr>나눔고딕 ExtraBold</vt:lpstr>
      <vt:lpstr>나눔스퀘어 Bold</vt:lpstr>
      <vt:lpstr>Arial</vt:lpstr>
      <vt:lpstr>나눔스퀘어_ac</vt:lpstr>
      <vt:lpstr>나눔스퀘어_ac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기수</cp:lastModifiedBy>
  <cp:revision>16</cp:revision>
  <dcterms:created xsi:type="dcterms:W3CDTF">2022-05-25T23:46:04Z</dcterms:created>
  <dcterms:modified xsi:type="dcterms:W3CDTF">2022-07-03T08:47:18Z</dcterms:modified>
</cp:coreProperties>
</file>